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97" r:id="rId5"/>
    <p:sldId id="266" r:id="rId6"/>
    <p:sldId id="267" r:id="rId7"/>
    <p:sldId id="268" r:id="rId8"/>
    <p:sldId id="265" r:id="rId9"/>
    <p:sldId id="282" r:id="rId10"/>
    <p:sldId id="283" r:id="rId11"/>
    <p:sldId id="332" r:id="rId12"/>
    <p:sldId id="284" r:id="rId13"/>
    <p:sldId id="285" r:id="rId14"/>
    <p:sldId id="287" r:id="rId15"/>
    <p:sldId id="288" r:id="rId16"/>
    <p:sldId id="290" r:id="rId17"/>
    <p:sldId id="289" r:id="rId18"/>
    <p:sldId id="286" r:id="rId19"/>
    <p:sldId id="293" r:id="rId20"/>
    <p:sldId id="295" r:id="rId21"/>
    <p:sldId id="291" r:id="rId22"/>
    <p:sldId id="292" r:id="rId23"/>
    <p:sldId id="296" r:id="rId24"/>
    <p:sldId id="327" r:id="rId25"/>
    <p:sldId id="329" r:id="rId26"/>
  </p:sldIdLst>
  <p:sldSz cx="12192000" cy="6858000"/>
  <p:notesSz cx="7103745" cy="10234295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h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D5C0C"/>
    <a:srgbClr val="5D768F"/>
    <a:srgbClr val="748A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110"/>
      </p:cViewPr>
      <p:guideLst>
        <p:guide orient="horz" pos="218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gs" Target="tags/tag7.xml"/><Relationship Id="rId30" Type="http://schemas.openxmlformats.org/officeDocument/2006/relationships/commentAuthors" Target="commentAuthors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3E1FC-F008-4EE0-959D-62CA165981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860925"/>
            <a:ext cx="5683250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22EB5-5FD8-4E28-A6CC-CBBC73DC280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22EB5-5FD8-4E28-A6CC-CBBC73DC28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22EB5-5FD8-4E28-A6CC-CBBC73DC28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22EB5-5FD8-4E28-A6CC-CBBC73DC28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22EB5-5FD8-4E28-A6CC-CBBC73DC28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22EB5-5FD8-4E28-A6CC-CBBC73DC28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22EB5-5FD8-4E28-A6CC-CBBC73DC28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22EB5-5FD8-4E28-A6CC-CBBC73DC28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22EB5-5FD8-4E28-A6CC-CBBC73DC28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22EB5-5FD8-4E28-A6CC-CBBC73DC28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22EB5-5FD8-4E28-A6CC-CBBC73DC28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22EB5-5FD8-4E28-A6CC-CBBC73DC28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22EB5-5FD8-4E28-A6CC-CBBC73DC28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22EB5-5FD8-4E28-A6CC-CBBC73DC28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22EB5-5FD8-4E28-A6CC-CBBC73DC28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22EB5-5FD8-4E28-A6CC-CBBC73DC28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22EB5-5FD8-4E28-A6CC-CBBC73DC28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22EB5-5FD8-4E28-A6CC-CBBC73DC28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22EB5-5FD8-4E28-A6CC-CBBC73DC28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22EB5-5FD8-4E28-A6CC-CBBC73DC28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22EB5-5FD8-4E28-A6CC-CBBC73DC28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8712796" y="458327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www.1ppt.com/xiazai/jihua/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www.1ppt.com/xiazai/jianli/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www.1ppt.com/xiazai/huibao/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0">
        <p:random/>
      </p:transition>
    </mc:Choice>
    <mc:Fallback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png"/><Relationship Id="rId2" Type="http://schemas.openxmlformats.org/officeDocument/2006/relationships/tags" Target="../tags/tag3.xml"/><Relationship Id="rId1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1" Type="http://schemas.openxmlformats.org/officeDocument/2006/relationships/tags" Target="../tags/tag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1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tags" Target="../tags/tag2.xml"/><Relationship Id="rId4" Type="http://schemas.openxmlformats.org/officeDocument/2006/relationships/image" Target="../media/image13.png"/><Relationship Id="rId3" Type="http://schemas.openxmlformats.org/officeDocument/2006/relationships/oleObject" Target="../embeddings/oleObject2.bin"/><Relationship Id="rId2" Type="http://schemas.openxmlformats.org/officeDocument/2006/relationships/image" Target="../media/image12.png"/><Relationship Id="rId1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角三角形 6"/>
          <p:cNvSpPr/>
          <p:nvPr/>
        </p:nvSpPr>
        <p:spPr>
          <a:xfrm flipV="1">
            <a:off x="-1" y="-1"/>
            <a:ext cx="2631233" cy="2631233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 rot="18900000">
            <a:off x="670123" y="1380403"/>
            <a:ext cx="2960923" cy="2960924"/>
          </a:xfrm>
          <a:prstGeom prst="rect">
            <a:avLst/>
          </a:prstGeom>
          <a:blipFill dpi="0" rotWithShape="1">
            <a:blip r:embed="rId1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 rot="2700000">
            <a:off x="6123859" y="-507186"/>
            <a:ext cx="871923" cy="871923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244340" y="2875915"/>
            <a:ext cx="615378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图书馆新生培训</a:t>
            </a:r>
            <a:endParaRPr lang="zh-CN" altLang="en-US" sz="6600" dirty="0">
              <a:solidFill>
                <a:schemeClr val="tx1">
                  <a:lumMod val="65000"/>
                  <a:lumOff val="35000"/>
                </a:schemeClr>
              </a:solidFill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cxnSp>
        <p:nvCxnSpPr>
          <p:cNvPr id="25" name="直接连接符 24"/>
          <p:cNvCxnSpPr/>
          <p:nvPr/>
        </p:nvCxnSpPr>
        <p:spPr>
          <a:xfrm rot="-2700000">
            <a:off x="2537522" y="3324528"/>
            <a:ext cx="3526971" cy="0"/>
          </a:xfrm>
          <a:prstGeom prst="line">
            <a:avLst/>
          </a:prstGeom>
          <a:ln w="15875">
            <a:solidFill>
              <a:srgbClr val="5265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rot="-2700000">
            <a:off x="4590189" y="1712663"/>
            <a:ext cx="3526971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 rot="2700000">
            <a:off x="10664222" y="5366972"/>
            <a:ext cx="2952815" cy="2952815"/>
          </a:xfrm>
          <a:prstGeom prst="rect">
            <a:avLst/>
          </a:prstGeom>
          <a:solidFill>
            <a:srgbClr val="526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3" name="直接连接符 2"/>
          <p:cNvCxnSpPr/>
          <p:nvPr/>
        </p:nvCxnSpPr>
        <p:spPr>
          <a:xfrm rot="-2700000">
            <a:off x="10446794" y="4388553"/>
            <a:ext cx="3526971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rot="-2700000">
            <a:off x="8581452" y="6002323"/>
            <a:ext cx="3526971" cy="0"/>
          </a:xfrm>
          <a:prstGeom prst="line">
            <a:avLst/>
          </a:prstGeom>
          <a:ln w="15875">
            <a:solidFill>
              <a:srgbClr val="5265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直角三角形 82"/>
          <p:cNvSpPr/>
          <p:nvPr/>
        </p:nvSpPr>
        <p:spPr>
          <a:xfrm>
            <a:off x="48987" y="3159147"/>
            <a:ext cx="3617207" cy="3617207"/>
          </a:xfrm>
          <a:prstGeom prst="rt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4" name="矩形 83"/>
          <p:cNvSpPr/>
          <p:nvPr/>
        </p:nvSpPr>
        <p:spPr>
          <a:xfrm rot="2700000">
            <a:off x="2891187" y="-826818"/>
            <a:ext cx="2952815" cy="2952815"/>
          </a:xfrm>
          <a:prstGeom prst="rect">
            <a:avLst/>
          </a:prstGeom>
          <a:noFill/>
          <a:ln>
            <a:solidFill>
              <a:srgbClr val="5D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5" name="矩形 84"/>
          <p:cNvSpPr/>
          <p:nvPr/>
        </p:nvSpPr>
        <p:spPr>
          <a:xfrm rot="2700000">
            <a:off x="2969008" y="4580524"/>
            <a:ext cx="1296399" cy="1296399"/>
          </a:xfrm>
          <a:prstGeom prst="rect">
            <a:avLst/>
          </a:prstGeom>
          <a:solidFill>
            <a:srgbClr val="52658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3016" y="13009"/>
            <a:ext cx="8438984" cy="13125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0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199"/>
                            </p:stCondLst>
                            <p:childTnLst>
                              <p:par>
                                <p:cTn id="38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199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bldLvl="0" animBg="1"/>
      <p:bldP spid="6" grpId="0" bldLvl="0" animBg="1"/>
      <p:bldP spid="6" grpId="1" bldLvl="0" animBg="1"/>
      <p:bldP spid="18" grpId="0" bldLvl="0" animBg="1"/>
      <p:bldP spid="18" grpId="1" bldLvl="0" animBg="1"/>
      <p:bldP spid="22" grpId="0"/>
      <p:bldP spid="2" grpId="0" bldLvl="0" animBg="1"/>
      <p:bldP spid="2" grpId="1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自由: 形状 31"/>
          <p:cNvSpPr/>
          <p:nvPr/>
        </p:nvSpPr>
        <p:spPr>
          <a:xfrm rot="2676033">
            <a:off x="195580" y="96520"/>
            <a:ext cx="607060" cy="982980"/>
          </a:xfrm>
          <a:custGeom>
            <a:avLst/>
            <a:gdLst>
              <a:gd name="connsiteX0" fmla="*/ 0 w 2538145"/>
              <a:gd name="connsiteY0" fmla="*/ 818109 h 3949518"/>
              <a:gd name="connsiteX1" fmla="*/ 829597 w 2538145"/>
              <a:gd name="connsiteY1" fmla="*/ 0 h 3949518"/>
              <a:gd name="connsiteX2" fmla="*/ 2538145 w 2538145"/>
              <a:gd name="connsiteY2" fmla="*/ 0 h 3949518"/>
              <a:gd name="connsiteX3" fmla="*/ 2538145 w 2538145"/>
              <a:gd name="connsiteY3" fmla="*/ 3131408 h 3949518"/>
              <a:gd name="connsiteX4" fmla="*/ 1708547 w 2538145"/>
              <a:gd name="connsiteY4" fmla="*/ 3949518 h 3949518"/>
              <a:gd name="connsiteX5" fmla="*/ 1708547 w 2538145"/>
              <a:gd name="connsiteY5" fmla="*/ 818109 h 3949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8145" h="3949518">
                <a:moveTo>
                  <a:pt x="0" y="818109"/>
                </a:moveTo>
                <a:lnTo>
                  <a:pt x="829597" y="0"/>
                </a:lnTo>
                <a:lnTo>
                  <a:pt x="2538145" y="0"/>
                </a:lnTo>
                <a:lnTo>
                  <a:pt x="2538145" y="3131408"/>
                </a:lnTo>
                <a:lnTo>
                  <a:pt x="1708547" y="3949518"/>
                </a:lnTo>
                <a:lnTo>
                  <a:pt x="1708547" y="818109"/>
                </a:lnTo>
                <a:close/>
              </a:path>
            </a:pathLst>
          </a:custGeom>
          <a:solidFill>
            <a:srgbClr val="748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>
              <a:defRPr/>
            </a:pPr>
            <a:endParaRPr lang="zh-CN" altLang="en-US" sz="180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52830" y="822325"/>
            <a:ext cx="10563860" cy="99695"/>
          </a:xfrm>
          <a:prstGeom prst="rect">
            <a:avLst/>
          </a:prstGeom>
          <a:solidFill>
            <a:srgbClr val="748A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307955" y="247650"/>
            <a:ext cx="18446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748AA4"/>
                </a:solidFill>
                <a:cs typeface="+mn-ea"/>
                <a:sym typeface="+mn-lt"/>
              </a:rPr>
              <a:t>PART    01</a:t>
            </a:r>
            <a:endParaRPr lang="en-US" altLang="zh-CN">
              <a:solidFill>
                <a:srgbClr val="748AA4"/>
              </a:solidFill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 rot="18900000">
            <a:off x="9680320" y="2806662"/>
            <a:ext cx="209873" cy="209873"/>
            <a:chOff x="4283968" y="5233764"/>
            <a:chExt cx="360040" cy="360040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4283968" y="5233764"/>
              <a:ext cx="0" cy="36004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rot="5400000">
              <a:off x="4463988" y="5413784"/>
              <a:ext cx="0" cy="36004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/>
          <p:cNvGrpSpPr/>
          <p:nvPr/>
        </p:nvGrpSpPr>
        <p:grpSpPr>
          <a:xfrm rot="18900000">
            <a:off x="9680320" y="4506209"/>
            <a:ext cx="209873" cy="209873"/>
            <a:chOff x="4283968" y="5233764"/>
            <a:chExt cx="360040" cy="360040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4283968" y="5233764"/>
              <a:ext cx="0" cy="36004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rot="5400000">
              <a:off x="4463988" y="5413784"/>
              <a:ext cx="0" cy="36004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矩形 1"/>
          <p:cNvSpPr/>
          <p:nvPr/>
        </p:nvSpPr>
        <p:spPr>
          <a:xfrm>
            <a:off x="4137736" y="2304917"/>
            <a:ext cx="5669280" cy="9220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如何找书、借书？</a:t>
            </a:r>
            <a:endParaRPr lang="zh-CN" alt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74" y="2985799"/>
            <a:ext cx="3762375" cy="36290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34135" y="331470"/>
            <a:ext cx="1554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defRPr/>
            </a:pPr>
            <a:r>
              <a:rPr lang="zh-CN" altLang="en-US" b="1" kern="100" dirty="0">
                <a:solidFill>
                  <a:srgbClr val="748AA4"/>
                </a:solidFill>
                <a:cs typeface="+mn-ea"/>
                <a:sym typeface="+mn-lt"/>
              </a:rPr>
              <a:t>六、借书流程</a:t>
            </a:r>
            <a:endParaRPr lang="zh-CN" altLang="en-US"/>
          </a:p>
        </p:txBody>
      </p: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自由: 形状 31"/>
          <p:cNvSpPr/>
          <p:nvPr/>
        </p:nvSpPr>
        <p:spPr>
          <a:xfrm rot="2676033">
            <a:off x="195580" y="96520"/>
            <a:ext cx="607060" cy="982980"/>
          </a:xfrm>
          <a:custGeom>
            <a:avLst/>
            <a:gdLst>
              <a:gd name="connsiteX0" fmla="*/ 0 w 2538145"/>
              <a:gd name="connsiteY0" fmla="*/ 818109 h 3949518"/>
              <a:gd name="connsiteX1" fmla="*/ 829597 w 2538145"/>
              <a:gd name="connsiteY1" fmla="*/ 0 h 3949518"/>
              <a:gd name="connsiteX2" fmla="*/ 2538145 w 2538145"/>
              <a:gd name="connsiteY2" fmla="*/ 0 h 3949518"/>
              <a:gd name="connsiteX3" fmla="*/ 2538145 w 2538145"/>
              <a:gd name="connsiteY3" fmla="*/ 3131408 h 3949518"/>
              <a:gd name="connsiteX4" fmla="*/ 1708547 w 2538145"/>
              <a:gd name="connsiteY4" fmla="*/ 3949518 h 3949518"/>
              <a:gd name="connsiteX5" fmla="*/ 1708547 w 2538145"/>
              <a:gd name="connsiteY5" fmla="*/ 818109 h 3949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8145" h="3949518">
                <a:moveTo>
                  <a:pt x="0" y="818109"/>
                </a:moveTo>
                <a:lnTo>
                  <a:pt x="829597" y="0"/>
                </a:lnTo>
                <a:lnTo>
                  <a:pt x="2538145" y="0"/>
                </a:lnTo>
                <a:lnTo>
                  <a:pt x="2538145" y="3131408"/>
                </a:lnTo>
                <a:lnTo>
                  <a:pt x="1708547" y="3949518"/>
                </a:lnTo>
                <a:lnTo>
                  <a:pt x="1708547" y="818109"/>
                </a:lnTo>
                <a:close/>
              </a:path>
            </a:pathLst>
          </a:custGeom>
          <a:solidFill>
            <a:srgbClr val="748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>
              <a:defRPr/>
            </a:pPr>
            <a:endParaRPr lang="zh-CN" altLang="en-US" sz="180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52830" y="822325"/>
            <a:ext cx="10563860" cy="99695"/>
          </a:xfrm>
          <a:prstGeom prst="rect">
            <a:avLst/>
          </a:prstGeom>
          <a:solidFill>
            <a:srgbClr val="748A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307955" y="247650"/>
            <a:ext cx="18446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748AA4"/>
                </a:solidFill>
                <a:cs typeface="+mn-ea"/>
                <a:sym typeface="+mn-lt"/>
              </a:rPr>
              <a:t>PART    01</a:t>
            </a:r>
            <a:endParaRPr lang="en-US" altLang="zh-CN">
              <a:solidFill>
                <a:srgbClr val="748AA4"/>
              </a:solidFill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 rot="18900000">
            <a:off x="9680320" y="2806662"/>
            <a:ext cx="209873" cy="209873"/>
            <a:chOff x="4283968" y="5233764"/>
            <a:chExt cx="360040" cy="360040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4283968" y="5233764"/>
              <a:ext cx="0" cy="36004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rot="5400000">
              <a:off x="4463988" y="5413784"/>
              <a:ext cx="0" cy="36004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/>
          <p:cNvGrpSpPr/>
          <p:nvPr/>
        </p:nvGrpSpPr>
        <p:grpSpPr>
          <a:xfrm rot="18900000">
            <a:off x="9680320" y="4506209"/>
            <a:ext cx="209873" cy="209873"/>
            <a:chOff x="4283968" y="5233764"/>
            <a:chExt cx="360040" cy="360040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4283968" y="5233764"/>
              <a:ext cx="0" cy="36004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rot="5400000">
              <a:off x="4463988" y="5413784"/>
              <a:ext cx="0" cy="36004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3"/>
          <p:cNvGrpSpPr/>
          <p:nvPr/>
        </p:nvGrpSpPr>
        <p:grpSpPr bwMode="auto">
          <a:xfrm>
            <a:off x="559676" y="3064125"/>
            <a:ext cx="2209925" cy="3094040"/>
            <a:chOff x="8093000" y="1688629"/>
            <a:chExt cx="3506788" cy="4271691"/>
          </a:xfrm>
        </p:grpSpPr>
        <p:sp>
          <p:nvSpPr>
            <p:cNvPr id="13" name="Freeform 68"/>
            <p:cNvSpPr>
              <a:spLocks noChangeArrowheads="1"/>
            </p:cNvSpPr>
            <p:nvPr/>
          </p:nvSpPr>
          <p:spPr bwMode="auto">
            <a:xfrm>
              <a:off x="9993238" y="2958358"/>
              <a:ext cx="1066800" cy="895350"/>
            </a:xfrm>
            <a:custGeom>
              <a:avLst/>
              <a:gdLst>
                <a:gd name="T0" fmla="*/ 189 w 672"/>
                <a:gd name="T1" fmla="*/ 564 h 564"/>
                <a:gd name="T2" fmla="*/ 189 w 672"/>
                <a:gd name="T3" fmla="*/ 564 h 564"/>
                <a:gd name="T4" fmla="*/ 0 w 672"/>
                <a:gd name="T5" fmla="*/ 564 h 564"/>
                <a:gd name="T6" fmla="*/ 0 w 672"/>
                <a:gd name="T7" fmla="*/ 415 h 564"/>
                <a:gd name="T8" fmla="*/ 250 w 672"/>
                <a:gd name="T9" fmla="*/ 415 h 564"/>
                <a:gd name="T10" fmla="*/ 256 w 672"/>
                <a:gd name="T11" fmla="*/ 410 h 564"/>
                <a:gd name="T12" fmla="*/ 266 w 672"/>
                <a:gd name="T13" fmla="*/ 401 h 564"/>
                <a:gd name="T14" fmla="*/ 281 w 672"/>
                <a:gd name="T15" fmla="*/ 388 h 564"/>
                <a:gd name="T16" fmla="*/ 299 w 672"/>
                <a:gd name="T17" fmla="*/ 367 h 564"/>
                <a:gd name="T18" fmla="*/ 322 w 672"/>
                <a:gd name="T19" fmla="*/ 340 h 564"/>
                <a:gd name="T20" fmla="*/ 349 w 672"/>
                <a:gd name="T21" fmla="*/ 304 h 564"/>
                <a:gd name="T22" fmla="*/ 382 w 672"/>
                <a:gd name="T23" fmla="*/ 259 h 564"/>
                <a:gd name="T24" fmla="*/ 419 w 672"/>
                <a:gd name="T25" fmla="*/ 202 h 564"/>
                <a:gd name="T26" fmla="*/ 466 w 672"/>
                <a:gd name="T27" fmla="*/ 128 h 564"/>
                <a:gd name="T28" fmla="*/ 505 w 672"/>
                <a:gd name="T29" fmla="*/ 63 h 564"/>
                <a:gd name="T30" fmla="*/ 541 w 672"/>
                <a:gd name="T31" fmla="*/ 0 h 564"/>
                <a:gd name="T32" fmla="*/ 672 w 672"/>
                <a:gd name="T33" fmla="*/ 72 h 564"/>
                <a:gd name="T34" fmla="*/ 660 w 672"/>
                <a:gd name="T35" fmla="*/ 95 h 564"/>
                <a:gd name="T36" fmla="*/ 629 w 672"/>
                <a:gd name="T37" fmla="*/ 147 h 564"/>
                <a:gd name="T38" fmla="*/ 584 w 672"/>
                <a:gd name="T39" fmla="*/ 220 h 564"/>
                <a:gd name="T40" fmla="*/ 558 w 672"/>
                <a:gd name="T41" fmla="*/ 261 h 564"/>
                <a:gd name="T42" fmla="*/ 531 w 672"/>
                <a:gd name="T43" fmla="*/ 304 h 564"/>
                <a:gd name="T44" fmla="*/ 505 w 672"/>
                <a:gd name="T45" fmla="*/ 343 h 564"/>
                <a:gd name="T46" fmla="*/ 481 w 672"/>
                <a:gd name="T47" fmla="*/ 378 h 564"/>
                <a:gd name="T48" fmla="*/ 457 w 672"/>
                <a:gd name="T49" fmla="*/ 408 h 564"/>
                <a:gd name="T50" fmla="*/ 437 w 672"/>
                <a:gd name="T51" fmla="*/ 435 h 564"/>
                <a:gd name="T52" fmla="*/ 417 w 672"/>
                <a:gd name="T53" fmla="*/ 460 h 564"/>
                <a:gd name="T54" fmla="*/ 397 w 672"/>
                <a:gd name="T55" fmla="*/ 482 h 564"/>
                <a:gd name="T56" fmla="*/ 380 w 672"/>
                <a:gd name="T57" fmla="*/ 500 h 564"/>
                <a:gd name="T58" fmla="*/ 363 w 672"/>
                <a:gd name="T59" fmla="*/ 515 h 564"/>
                <a:gd name="T60" fmla="*/ 349 w 672"/>
                <a:gd name="T61" fmla="*/ 528 h 564"/>
                <a:gd name="T62" fmla="*/ 334 w 672"/>
                <a:gd name="T63" fmla="*/ 538 h 564"/>
                <a:gd name="T64" fmla="*/ 319 w 672"/>
                <a:gd name="T65" fmla="*/ 547 h 564"/>
                <a:gd name="T66" fmla="*/ 307 w 672"/>
                <a:gd name="T67" fmla="*/ 554 h 564"/>
                <a:gd name="T68" fmla="*/ 294 w 672"/>
                <a:gd name="T69" fmla="*/ 559 h 564"/>
                <a:gd name="T70" fmla="*/ 282 w 672"/>
                <a:gd name="T71" fmla="*/ 562 h 564"/>
                <a:gd name="T72" fmla="*/ 271 w 672"/>
                <a:gd name="T73" fmla="*/ 563 h 564"/>
                <a:gd name="T74" fmla="*/ 258 w 672"/>
                <a:gd name="T75" fmla="*/ 564 h 564"/>
                <a:gd name="T76" fmla="*/ 189 w 672"/>
                <a:gd name="T77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72" h="564">
                  <a:moveTo>
                    <a:pt x="189" y="564"/>
                  </a:moveTo>
                  <a:lnTo>
                    <a:pt x="189" y="564"/>
                  </a:lnTo>
                  <a:lnTo>
                    <a:pt x="0" y="564"/>
                  </a:lnTo>
                  <a:lnTo>
                    <a:pt x="0" y="415"/>
                  </a:lnTo>
                  <a:lnTo>
                    <a:pt x="250" y="415"/>
                  </a:lnTo>
                  <a:lnTo>
                    <a:pt x="256" y="410"/>
                  </a:lnTo>
                  <a:lnTo>
                    <a:pt x="266" y="401"/>
                  </a:lnTo>
                  <a:lnTo>
                    <a:pt x="281" y="388"/>
                  </a:lnTo>
                  <a:lnTo>
                    <a:pt x="299" y="367"/>
                  </a:lnTo>
                  <a:lnTo>
                    <a:pt x="322" y="340"/>
                  </a:lnTo>
                  <a:lnTo>
                    <a:pt x="349" y="304"/>
                  </a:lnTo>
                  <a:lnTo>
                    <a:pt x="382" y="259"/>
                  </a:lnTo>
                  <a:lnTo>
                    <a:pt x="419" y="202"/>
                  </a:lnTo>
                  <a:lnTo>
                    <a:pt x="466" y="128"/>
                  </a:lnTo>
                  <a:lnTo>
                    <a:pt x="505" y="63"/>
                  </a:lnTo>
                  <a:lnTo>
                    <a:pt x="541" y="0"/>
                  </a:lnTo>
                  <a:lnTo>
                    <a:pt x="672" y="72"/>
                  </a:lnTo>
                  <a:lnTo>
                    <a:pt x="660" y="95"/>
                  </a:lnTo>
                  <a:lnTo>
                    <a:pt x="629" y="147"/>
                  </a:lnTo>
                  <a:lnTo>
                    <a:pt x="584" y="220"/>
                  </a:lnTo>
                  <a:lnTo>
                    <a:pt x="558" y="261"/>
                  </a:lnTo>
                  <a:lnTo>
                    <a:pt x="531" y="304"/>
                  </a:lnTo>
                  <a:lnTo>
                    <a:pt x="505" y="343"/>
                  </a:lnTo>
                  <a:lnTo>
                    <a:pt x="481" y="378"/>
                  </a:lnTo>
                  <a:lnTo>
                    <a:pt x="457" y="408"/>
                  </a:lnTo>
                  <a:lnTo>
                    <a:pt x="437" y="435"/>
                  </a:lnTo>
                  <a:lnTo>
                    <a:pt x="417" y="460"/>
                  </a:lnTo>
                  <a:lnTo>
                    <a:pt x="397" y="482"/>
                  </a:lnTo>
                  <a:lnTo>
                    <a:pt x="380" y="500"/>
                  </a:lnTo>
                  <a:lnTo>
                    <a:pt x="363" y="515"/>
                  </a:lnTo>
                  <a:lnTo>
                    <a:pt x="349" y="528"/>
                  </a:lnTo>
                  <a:lnTo>
                    <a:pt x="334" y="538"/>
                  </a:lnTo>
                  <a:lnTo>
                    <a:pt x="319" y="547"/>
                  </a:lnTo>
                  <a:lnTo>
                    <a:pt x="307" y="554"/>
                  </a:lnTo>
                  <a:lnTo>
                    <a:pt x="294" y="559"/>
                  </a:lnTo>
                  <a:lnTo>
                    <a:pt x="282" y="562"/>
                  </a:lnTo>
                  <a:lnTo>
                    <a:pt x="271" y="563"/>
                  </a:lnTo>
                  <a:lnTo>
                    <a:pt x="258" y="564"/>
                  </a:lnTo>
                  <a:lnTo>
                    <a:pt x="189" y="564"/>
                  </a:lnTo>
                  <a:close/>
                </a:path>
              </a:pathLst>
            </a:custGeom>
            <a:solidFill>
              <a:srgbClr val="E8B1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Freeform 69"/>
            <p:cNvSpPr>
              <a:spLocks noChangeArrowheads="1"/>
            </p:cNvSpPr>
            <p:nvPr/>
          </p:nvSpPr>
          <p:spPr bwMode="auto">
            <a:xfrm>
              <a:off x="8093000" y="5487245"/>
              <a:ext cx="3275013" cy="473075"/>
            </a:xfrm>
            <a:custGeom>
              <a:avLst/>
              <a:gdLst>
                <a:gd name="T0" fmla="*/ 2063 w 2063"/>
                <a:gd name="T1" fmla="*/ 149 h 298"/>
                <a:gd name="T2" fmla="*/ 2058 w 2063"/>
                <a:gd name="T3" fmla="*/ 165 h 298"/>
                <a:gd name="T4" fmla="*/ 2043 w 2063"/>
                <a:gd name="T5" fmla="*/ 180 h 298"/>
                <a:gd name="T6" fmla="*/ 2017 w 2063"/>
                <a:gd name="T7" fmla="*/ 193 h 298"/>
                <a:gd name="T8" fmla="*/ 1983 w 2063"/>
                <a:gd name="T9" fmla="*/ 207 h 298"/>
                <a:gd name="T10" fmla="*/ 1938 w 2063"/>
                <a:gd name="T11" fmla="*/ 220 h 298"/>
                <a:gd name="T12" fmla="*/ 1828 w 2063"/>
                <a:gd name="T13" fmla="*/ 244 h 298"/>
                <a:gd name="T14" fmla="*/ 1688 w 2063"/>
                <a:gd name="T15" fmla="*/ 264 h 298"/>
                <a:gd name="T16" fmla="*/ 1523 w 2063"/>
                <a:gd name="T17" fmla="*/ 280 h 298"/>
                <a:gd name="T18" fmla="*/ 1339 w 2063"/>
                <a:gd name="T19" fmla="*/ 292 h 298"/>
                <a:gd name="T20" fmla="*/ 1137 w 2063"/>
                <a:gd name="T21" fmla="*/ 298 h 298"/>
                <a:gd name="T22" fmla="*/ 927 w 2063"/>
                <a:gd name="T23" fmla="*/ 298 h 298"/>
                <a:gd name="T24" fmla="*/ 725 w 2063"/>
                <a:gd name="T25" fmla="*/ 292 h 298"/>
                <a:gd name="T26" fmla="*/ 540 w 2063"/>
                <a:gd name="T27" fmla="*/ 280 h 298"/>
                <a:gd name="T28" fmla="*/ 376 w 2063"/>
                <a:gd name="T29" fmla="*/ 264 h 298"/>
                <a:gd name="T30" fmla="*/ 235 w 2063"/>
                <a:gd name="T31" fmla="*/ 244 h 298"/>
                <a:gd name="T32" fmla="*/ 125 w 2063"/>
                <a:gd name="T33" fmla="*/ 220 h 298"/>
                <a:gd name="T34" fmla="*/ 82 w 2063"/>
                <a:gd name="T35" fmla="*/ 207 h 298"/>
                <a:gd name="T36" fmla="*/ 46 w 2063"/>
                <a:gd name="T37" fmla="*/ 193 h 298"/>
                <a:gd name="T38" fmla="*/ 22 w 2063"/>
                <a:gd name="T39" fmla="*/ 180 h 298"/>
                <a:gd name="T40" fmla="*/ 6 w 2063"/>
                <a:gd name="T41" fmla="*/ 165 h 298"/>
                <a:gd name="T42" fmla="*/ 0 w 2063"/>
                <a:gd name="T43" fmla="*/ 149 h 298"/>
                <a:gd name="T44" fmla="*/ 6 w 2063"/>
                <a:gd name="T45" fmla="*/ 133 h 298"/>
                <a:gd name="T46" fmla="*/ 22 w 2063"/>
                <a:gd name="T47" fmla="*/ 118 h 298"/>
                <a:gd name="T48" fmla="*/ 46 w 2063"/>
                <a:gd name="T49" fmla="*/ 105 h 298"/>
                <a:gd name="T50" fmla="*/ 82 w 2063"/>
                <a:gd name="T51" fmla="*/ 90 h 298"/>
                <a:gd name="T52" fmla="*/ 125 w 2063"/>
                <a:gd name="T53" fmla="*/ 78 h 298"/>
                <a:gd name="T54" fmla="*/ 235 w 2063"/>
                <a:gd name="T55" fmla="*/ 54 h 298"/>
                <a:gd name="T56" fmla="*/ 376 w 2063"/>
                <a:gd name="T57" fmla="*/ 34 h 298"/>
                <a:gd name="T58" fmla="*/ 540 w 2063"/>
                <a:gd name="T59" fmla="*/ 18 h 298"/>
                <a:gd name="T60" fmla="*/ 725 w 2063"/>
                <a:gd name="T61" fmla="*/ 6 h 298"/>
                <a:gd name="T62" fmla="*/ 927 w 2063"/>
                <a:gd name="T63" fmla="*/ 0 h 298"/>
                <a:gd name="T64" fmla="*/ 1137 w 2063"/>
                <a:gd name="T65" fmla="*/ 0 h 298"/>
                <a:gd name="T66" fmla="*/ 1339 w 2063"/>
                <a:gd name="T67" fmla="*/ 6 h 298"/>
                <a:gd name="T68" fmla="*/ 1523 w 2063"/>
                <a:gd name="T69" fmla="*/ 18 h 298"/>
                <a:gd name="T70" fmla="*/ 1688 w 2063"/>
                <a:gd name="T71" fmla="*/ 34 h 298"/>
                <a:gd name="T72" fmla="*/ 1828 w 2063"/>
                <a:gd name="T73" fmla="*/ 54 h 298"/>
                <a:gd name="T74" fmla="*/ 1938 w 2063"/>
                <a:gd name="T75" fmla="*/ 78 h 298"/>
                <a:gd name="T76" fmla="*/ 1983 w 2063"/>
                <a:gd name="T77" fmla="*/ 90 h 298"/>
                <a:gd name="T78" fmla="*/ 2017 w 2063"/>
                <a:gd name="T79" fmla="*/ 105 h 298"/>
                <a:gd name="T80" fmla="*/ 2043 w 2063"/>
                <a:gd name="T81" fmla="*/ 118 h 298"/>
                <a:gd name="T82" fmla="*/ 2058 w 2063"/>
                <a:gd name="T83" fmla="*/ 133 h 298"/>
                <a:gd name="T84" fmla="*/ 2063 w 2063"/>
                <a:gd name="T85" fmla="*/ 14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63" h="298">
                  <a:moveTo>
                    <a:pt x="2063" y="149"/>
                  </a:moveTo>
                  <a:lnTo>
                    <a:pt x="2063" y="149"/>
                  </a:lnTo>
                  <a:lnTo>
                    <a:pt x="2062" y="157"/>
                  </a:lnTo>
                  <a:lnTo>
                    <a:pt x="2058" y="165"/>
                  </a:lnTo>
                  <a:lnTo>
                    <a:pt x="2052" y="172"/>
                  </a:lnTo>
                  <a:lnTo>
                    <a:pt x="2043" y="180"/>
                  </a:lnTo>
                  <a:lnTo>
                    <a:pt x="2031" y="186"/>
                  </a:lnTo>
                  <a:lnTo>
                    <a:pt x="2017" y="193"/>
                  </a:lnTo>
                  <a:lnTo>
                    <a:pt x="2001" y="200"/>
                  </a:lnTo>
                  <a:lnTo>
                    <a:pt x="1983" y="207"/>
                  </a:lnTo>
                  <a:lnTo>
                    <a:pt x="1961" y="213"/>
                  </a:lnTo>
                  <a:lnTo>
                    <a:pt x="1938" y="220"/>
                  </a:lnTo>
                  <a:lnTo>
                    <a:pt x="1888" y="233"/>
                  </a:lnTo>
                  <a:lnTo>
                    <a:pt x="1828" y="244"/>
                  </a:lnTo>
                  <a:lnTo>
                    <a:pt x="1761" y="255"/>
                  </a:lnTo>
                  <a:lnTo>
                    <a:pt x="1688" y="264"/>
                  </a:lnTo>
                  <a:lnTo>
                    <a:pt x="1608" y="273"/>
                  </a:lnTo>
                  <a:lnTo>
                    <a:pt x="1523" y="280"/>
                  </a:lnTo>
                  <a:lnTo>
                    <a:pt x="1434" y="287"/>
                  </a:lnTo>
                  <a:lnTo>
                    <a:pt x="1339" y="292"/>
                  </a:lnTo>
                  <a:lnTo>
                    <a:pt x="1239" y="296"/>
                  </a:lnTo>
                  <a:lnTo>
                    <a:pt x="1137" y="298"/>
                  </a:lnTo>
                  <a:lnTo>
                    <a:pt x="1032" y="298"/>
                  </a:lnTo>
                  <a:lnTo>
                    <a:pt x="927" y="298"/>
                  </a:lnTo>
                  <a:lnTo>
                    <a:pt x="824" y="296"/>
                  </a:lnTo>
                  <a:lnTo>
                    <a:pt x="725" y="292"/>
                  </a:lnTo>
                  <a:lnTo>
                    <a:pt x="630" y="287"/>
                  </a:lnTo>
                  <a:lnTo>
                    <a:pt x="540" y="280"/>
                  </a:lnTo>
                  <a:lnTo>
                    <a:pt x="455" y="273"/>
                  </a:lnTo>
                  <a:lnTo>
                    <a:pt x="376" y="264"/>
                  </a:lnTo>
                  <a:lnTo>
                    <a:pt x="302" y="255"/>
                  </a:lnTo>
                  <a:lnTo>
                    <a:pt x="235" y="244"/>
                  </a:lnTo>
                  <a:lnTo>
                    <a:pt x="177" y="233"/>
                  </a:lnTo>
                  <a:lnTo>
                    <a:pt x="125" y="220"/>
                  </a:lnTo>
                  <a:lnTo>
                    <a:pt x="102" y="213"/>
                  </a:lnTo>
                  <a:lnTo>
                    <a:pt x="82" y="207"/>
                  </a:lnTo>
                  <a:lnTo>
                    <a:pt x="63" y="200"/>
                  </a:lnTo>
                  <a:lnTo>
                    <a:pt x="46" y="193"/>
                  </a:lnTo>
                  <a:lnTo>
                    <a:pt x="33" y="186"/>
                  </a:lnTo>
                  <a:lnTo>
                    <a:pt x="22" y="180"/>
                  </a:lnTo>
                  <a:lnTo>
                    <a:pt x="12" y="172"/>
                  </a:lnTo>
                  <a:lnTo>
                    <a:pt x="6" y="165"/>
                  </a:lnTo>
                  <a:lnTo>
                    <a:pt x="1" y="157"/>
                  </a:lnTo>
                  <a:lnTo>
                    <a:pt x="0" y="149"/>
                  </a:lnTo>
                  <a:lnTo>
                    <a:pt x="1" y="141"/>
                  </a:lnTo>
                  <a:lnTo>
                    <a:pt x="6" y="133"/>
                  </a:lnTo>
                  <a:lnTo>
                    <a:pt x="12" y="126"/>
                  </a:lnTo>
                  <a:lnTo>
                    <a:pt x="22" y="118"/>
                  </a:lnTo>
                  <a:lnTo>
                    <a:pt x="33" y="112"/>
                  </a:lnTo>
                  <a:lnTo>
                    <a:pt x="46" y="105"/>
                  </a:lnTo>
                  <a:lnTo>
                    <a:pt x="63" y="97"/>
                  </a:lnTo>
                  <a:lnTo>
                    <a:pt x="82" y="90"/>
                  </a:lnTo>
                  <a:lnTo>
                    <a:pt x="102" y="85"/>
                  </a:lnTo>
                  <a:lnTo>
                    <a:pt x="125" y="78"/>
                  </a:lnTo>
                  <a:lnTo>
                    <a:pt x="177" y="65"/>
                  </a:lnTo>
                  <a:lnTo>
                    <a:pt x="235" y="54"/>
                  </a:lnTo>
                  <a:lnTo>
                    <a:pt x="302" y="43"/>
                  </a:lnTo>
                  <a:lnTo>
                    <a:pt x="376" y="34"/>
                  </a:lnTo>
                  <a:lnTo>
                    <a:pt x="455" y="25"/>
                  </a:lnTo>
                  <a:lnTo>
                    <a:pt x="540" y="18"/>
                  </a:lnTo>
                  <a:lnTo>
                    <a:pt x="630" y="11"/>
                  </a:lnTo>
                  <a:lnTo>
                    <a:pt x="725" y="6"/>
                  </a:lnTo>
                  <a:lnTo>
                    <a:pt x="824" y="2"/>
                  </a:lnTo>
                  <a:lnTo>
                    <a:pt x="927" y="0"/>
                  </a:lnTo>
                  <a:lnTo>
                    <a:pt x="1032" y="0"/>
                  </a:lnTo>
                  <a:lnTo>
                    <a:pt x="1137" y="0"/>
                  </a:lnTo>
                  <a:lnTo>
                    <a:pt x="1239" y="2"/>
                  </a:lnTo>
                  <a:lnTo>
                    <a:pt x="1339" y="6"/>
                  </a:lnTo>
                  <a:lnTo>
                    <a:pt x="1434" y="11"/>
                  </a:lnTo>
                  <a:lnTo>
                    <a:pt x="1523" y="18"/>
                  </a:lnTo>
                  <a:lnTo>
                    <a:pt x="1608" y="25"/>
                  </a:lnTo>
                  <a:lnTo>
                    <a:pt x="1688" y="34"/>
                  </a:lnTo>
                  <a:lnTo>
                    <a:pt x="1761" y="43"/>
                  </a:lnTo>
                  <a:lnTo>
                    <a:pt x="1828" y="54"/>
                  </a:lnTo>
                  <a:lnTo>
                    <a:pt x="1888" y="65"/>
                  </a:lnTo>
                  <a:lnTo>
                    <a:pt x="1938" y="78"/>
                  </a:lnTo>
                  <a:lnTo>
                    <a:pt x="1961" y="85"/>
                  </a:lnTo>
                  <a:lnTo>
                    <a:pt x="1983" y="90"/>
                  </a:lnTo>
                  <a:lnTo>
                    <a:pt x="2001" y="97"/>
                  </a:lnTo>
                  <a:lnTo>
                    <a:pt x="2017" y="105"/>
                  </a:lnTo>
                  <a:lnTo>
                    <a:pt x="2031" y="112"/>
                  </a:lnTo>
                  <a:lnTo>
                    <a:pt x="2043" y="118"/>
                  </a:lnTo>
                  <a:lnTo>
                    <a:pt x="2052" y="126"/>
                  </a:lnTo>
                  <a:lnTo>
                    <a:pt x="2058" y="133"/>
                  </a:lnTo>
                  <a:lnTo>
                    <a:pt x="2062" y="141"/>
                  </a:lnTo>
                  <a:lnTo>
                    <a:pt x="2063" y="149"/>
                  </a:lnTo>
                  <a:close/>
                </a:path>
              </a:pathLst>
            </a:custGeom>
            <a:solidFill>
              <a:srgbClr val="E4E6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Freeform 70"/>
            <p:cNvSpPr>
              <a:spLocks noChangeArrowheads="1"/>
            </p:cNvSpPr>
            <p:nvPr/>
          </p:nvSpPr>
          <p:spPr bwMode="auto">
            <a:xfrm>
              <a:off x="9812263" y="5428508"/>
              <a:ext cx="912813" cy="269875"/>
            </a:xfrm>
            <a:custGeom>
              <a:avLst/>
              <a:gdLst>
                <a:gd name="T0" fmla="*/ 551 w 575"/>
                <a:gd name="T1" fmla="*/ 0 h 170"/>
                <a:gd name="T2" fmla="*/ 575 w 575"/>
                <a:gd name="T3" fmla="*/ 79 h 170"/>
                <a:gd name="T4" fmla="*/ 575 w 575"/>
                <a:gd name="T5" fmla="*/ 90 h 170"/>
                <a:gd name="T6" fmla="*/ 574 w 575"/>
                <a:gd name="T7" fmla="*/ 102 h 170"/>
                <a:gd name="T8" fmla="*/ 571 w 575"/>
                <a:gd name="T9" fmla="*/ 116 h 170"/>
                <a:gd name="T10" fmla="*/ 568 w 575"/>
                <a:gd name="T11" fmla="*/ 131 h 170"/>
                <a:gd name="T12" fmla="*/ 565 w 575"/>
                <a:gd name="T13" fmla="*/ 138 h 170"/>
                <a:gd name="T14" fmla="*/ 561 w 575"/>
                <a:gd name="T15" fmla="*/ 145 h 170"/>
                <a:gd name="T16" fmla="*/ 557 w 575"/>
                <a:gd name="T17" fmla="*/ 151 h 170"/>
                <a:gd name="T18" fmla="*/ 551 w 575"/>
                <a:gd name="T19" fmla="*/ 157 h 170"/>
                <a:gd name="T20" fmla="*/ 544 w 575"/>
                <a:gd name="T21" fmla="*/ 161 h 170"/>
                <a:gd name="T22" fmla="*/ 537 w 575"/>
                <a:gd name="T23" fmla="*/ 165 h 170"/>
                <a:gd name="T24" fmla="*/ 525 w 575"/>
                <a:gd name="T25" fmla="*/ 167 h 170"/>
                <a:gd name="T26" fmla="*/ 504 w 575"/>
                <a:gd name="T27" fmla="*/ 168 h 170"/>
                <a:gd name="T28" fmla="*/ 474 w 575"/>
                <a:gd name="T29" fmla="*/ 169 h 170"/>
                <a:gd name="T30" fmla="*/ 440 w 575"/>
                <a:gd name="T31" fmla="*/ 170 h 170"/>
                <a:gd name="T32" fmla="*/ 358 w 575"/>
                <a:gd name="T33" fmla="*/ 170 h 170"/>
                <a:gd name="T34" fmla="*/ 266 w 575"/>
                <a:gd name="T35" fmla="*/ 169 h 170"/>
                <a:gd name="T36" fmla="*/ 101 w 575"/>
                <a:gd name="T37" fmla="*/ 165 h 170"/>
                <a:gd name="T38" fmla="*/ 27 w 575"/>
                <a:gd name="T39" fmla="*/ 162 h 170"/>
                <a:gd name="T40" fmla="*/ 0 w 575"/>
                <a:gd name="T41" fmla="*/ 24 h 170"/>
                <a:gd name="T42" fmla="*/ 551 w 575"/>
                <a:gd name="T43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5" h="170">
                  <a:moveTo>
                    <a:pt x="551" y="0"/>
                  </a:moveTo>
                  <a:lnTo>
                    <a:pt x="575" y="79"/>
                  </a:lnTo>
                  <a:lnTo>
                    <a:pt x="575" y="90"/>
                  </a:lnTo>
                  <a:lnTo>
                    <a:pt x="574" y="102"/>
                  </a:lnTo>
                  <a:lnTo>
                    <a:pt x="571" y="116"/>
                  </a:lnTo>
                  <a:lnTo>
                    <a:pt x="568" y="131"/>
                  </a:lnTo>
                  <a:lnTo>
                    <a:pt x="565" y="138"/>
                  </a:lnTo>
                  <a:lnTo>
                    <a:pt x="561" y="145"/>
                  </a:lnTo>
                  <a:lnTo>
                    <a:pt x="557" y="151"/>
                  </a:lnTo>
                  <a:lnTo>
                    <a:pt x="551" y="157"/>
                  </a:lnTo>
                  <a:lnTo>
                    <a:pt x="544" y="161"/>
                  </a:lnTo>
                  <a:lnTo>
                    <a:pt x="537" y="165"/>
                  </a:lnTo>
                  <a:lnTo>
                    <a:pt x="525" y="167"/>
                  </a:lnTo>
                  <a:lnTo>
                    <a:pt x="504" y="168"/>
                  </a:lnTo>
                  <a:lnTo>
                    <a:pt x="474" y="169"/>
                  </a:lnTo>
                  <a:lnTo>
                    <a:pt x="440" y="170"/>
                  </a:lnTo>
                  <a:lnTo>
                    <a:pt x="358" y="170"/>
                  </a:lnTo>
                  <a:lnTo>
                    <a:pt x="266" y="169"/>
                  </a:lnTo>
                  <a:lnTo>
                    <a:pt x="101" y="165"/>
                  </a:lnTo>
                  <a:lnTo>
                    <a:pt x="27" y="162"/>
                  </a:lnTo>
                  <a:lnTo>
                    <a:pt x="0" y="24"/>
                  </a:lnTo>
                  <a:lnTo>
                    <a:pt x="551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71"/>
            <p:cNvSpPr>
              <a:spLocks noChangeArrowheads="1"/>
            </p:cNvSpPr>
            <p:nvPr/>
          </p:nvSpPr>
          <p:spPr bwMode="auto">
            <a:xfrm>
              <a:off x="9774163" y="5198320"/>
              <a:ext cx="954088" cy="498475"/>
            </a:xfrm>
            <a:custGeom>
              <a:avLst/>
              <a:gdLst>
                <a:gd name="T0" fmla="*/ 24 w 601"/>
                <a:gd name="T1" fmla="*/ 286 h 314"/>
                <a:gd name="T2" fmla="*/ 13 w 601"/>
                <a:gd name="T3" fmla="*/ 263 h 314"/>
                <a:gd name="T4" fmla="*/ 5 w 601"/>
                <a:gd name="T5" fmla="*/ 242 h 314"/>
                <a:gd name="T6" fmla="*/ 1 w 601"/>
                <a:gd name="T7" fmla="*/ 222 h 314"/>
                <a:gd name="T8" fmla="*/ 0 w 601"/>
                <a:gd name="T9" fmla="*/ 204 h 314"/>
                <a:gd name="T10" fmla="*/ 2 w 601"/>
                <a:gd name="T11" fmla="*/ 187 h 314"/>
                <a:gd name="T12" fmla="*/ 7 w 601"/>
                <a:gd name="T13" fmla="*/ 171 h 314"/>
                <a:gd name="T14" fmla="*/ 24 w 601"/>
                <a:gd name="T15" fmla="*/ 145 h 314"/>
                <a:gd name="T16" fmla="*/ 47 w 601"/>
                <a:gd name="T17" fmla="*/ 123 h 314"/>
                <a:gd name="T18" fmla="*/ 74 w 601"/>
                <a:gd name="T19" fmla="*/ 105 h 314"/>
                <a:gd name="T20" fmla="*/ 102 w 601"/>
                <a:gd name="T21" fmla="*/ 90 h 314"/>
                <a:gd name="T22" fmla="*/ 144 w 601"/>
                <a:gd name="T23" fmla="*/ 72 h 314"/>
                <a:gd name="T24" fmla="*/ 189 w 601"/>
                <a:gd name="T25" fmla="*/ 63 h 314"/>
                <a:gd name="T26" fmla="*/ 216 w 601"/>
                <a:gd name="T27" fmla="*/ 58 h 314"/>
                <a:gd name="T28" fmla="*/ 239 w 601"/>
                <a:gd name="T29" fmla="*/ 50 h 314"/>
                <a:gd name="T30" fmla="*/ 288 w 601"/>
                <a:gd name="T31" fmla="*/ 23 h 314"/>
                <a:gd name="T32" fmla="*/ 325 w 601"/>
                <a:gd name="T33" fmla="*/ 7 h 314"/>
                <a:gd name="T34" fmla="*/ 360 w 601"/>
                <a:gd name="T35" fmla="*/ 1 h 314"/>
                <a:gd name="T36" fmla="*/ 399 w 601"/>
                <a:gd name="T37" fmla="*/ 0 h 314"/>
                <a:gd name="T38" fmla="*/ 447 w 601"/>
                <a:gd name="T39" fmla="*/ 3 h 314"/>
                <a:gd name="T40" fmla="*/ 473 w 601"/>
                <a:gd name="T41" fmla="*/ 10 h 314"/>
                <a:gd name="T42" fmla="*/ 499 w 601"/>
                <a:gd name="T43" fmla="*/ 19 h 314"/>
                <a:gd name="T44" fmla="*/ 524 w 601"/>
                <a:gd name="T45" fmla="*/ 32 h 314"/>
                <a:gd name="T46" fmla="*/ 546 w 601"/>
                <a:gd name="T47" fmla="*/ 50 h 314"/>
                <a:gd name="T48" fmla="*/ 565 w 601"/>
                <a:gd name="T49" fmla="*/ 74 h 314"/>
                <a:gd name="T50" fmla="*/ 580 w 601"/>
                <a:gd name="T51" fmla="*/ 104 h 314"/>
                <a:gd name="T52" fmla="*/ 593 w 601"/>
                <a:gd name="T53" fmla="*/ 153 h 314"/>
                <a:gd name="T54" fmla="*/ 599 w 601"/>
                <a:gd name="T55" fmla="*/ 185 h 314"/>
                <a:gd name="T56" fmla="*/ 601 w 601"/>
                <a:gd name="T57" fmla="*/ 213 h 314"/>
                <a:gd name="T58" fmla="*/ 598 w 601"/>
                <a:gd name="T59" fmla="*/ 241 h 314"/>
                <a:gd name="T60" fmla="*/ 591 w 601"/>
                <a:gd name="T61" fmla="*/ 263 h 314"/>
                <a:gd name="T62" fmla="*/ 577 w 601"/>
                <a:gd name="T63" fmla="*/ 282 h 314"/>
                <a:gd name="T64" fmla="*/ 557 w 601"/>
                <a:gd name="T65" fmla="*/ 296 h 314"/>
                <a:gd name="T66" fmla="*/ 530 w 601"/>
                <a:gd name="T67" fmla="*/ 305 h 314"/>
                <a:gd name="T68" fmla="*/ 500 w 601"/>
                <a:gd name="T69" fmla="*/ 311 h 314"/>
                <a:gd name="T70" fmla="*/ 473 w 601"/>
                <a:gd name="T71" fmla="*/ 314 h 314"/>
                <a:gd name="T72" fmla="*/ 434 w 601"/>
                <a:gd name="T73" fmla="*/ 313 h 314"/>
                <a:gd name="T74" fmla="*/ 385 w 601"/>
                <a:gd name="T75" fmla="*/ 304 h 314"/>
                <a:gd name="T76" fmla="*/ 339 w 601"/>
                <a:gd name="T77" fmla="*/ 290 h 314"/>
                <a:gd name="T78" fmla="*/ 273 w 601"/>
                <a:gd name="T79" fmla="*/ 264 h 314"/>
                <a:gd name="T80" fmla="*/ 230 w 601"/>
                <a:gd name="T81" fmla="*/ 251 h 314"/>
                <a:gd name="T82" fmla="*/ 186 w 601"/>
                <a:gd name="T83" fmla="*/ 242 h 314"/>
                <a:gd name="T84" fmla="*/ 154 w 601"/>
                <a:gd name="T85" fmla="*/ 242 h 314"/>
                <a:gd name="T86" fmla="*/ 136 w 601"/>
                <a:gd name="T87" fmla="*/ 250 h 314"/>
                <a:gd name="T88" fmla="*/ 108 w 601"/>
                <a:gd name="T89" fmla="*/ 270 h 314"/>
                <a:gd name="T90" fmla="*/ 81 w 601"/>
                <a:gd name="T91" fmla="*/ 291 h 314"/>
                <a:gd name="T92" fmla="*/ 62 w 601"/>
                <a:gd name="T93" fmla="*/ 302 h 314"/>
                <a:gd name="T94" fmla="*/ 45 w 601"/>
                <a:gd name="T95" fmla="*/ 304 h 314"/>
                <a:gd name="T96" fmla="*/ 38 w 601"/>
                <a:gd name="T97" fmla="*/ 300 h 314"/>
                <a:gd name="T98" fmla="*/ 31 w 601"/>
                <a:gd name="T99" fmla="*/ 29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01" h="314">
                  <a:moveTo>
                    <a:pt x="24" y="286"/>
                  </a:moveTo>
                  <a:lnTo>
                    <a:pt x="24" y="286"/>
                  </a:lnTo>
                  <a:lnTo>
                    <a:pt x="18" y="274"/>
                  </a:lnTo>
                  <a:lnTo>
                    <a:pt x="13" y="263"/>
                  </a:lnTo>
                  <a:lnTo>
                    <a:pt x="8" y="252"/>
                  </a:lnTo>
                  <a:lnTo>
                    <a:pt x="5" y="242"/>
                  </a:lnTo>
                  <a:lnTo>
                    <a:pt x="2" y="231"/>
                  </a:lnTo>
                  <a:lnTo>
                    <a:pt x="1" y="222"/>
                  </a:lnTo>
                  <a:lnTo>
                    <a:pt x="0" y="213"/>
                  </a:lnTo>
                  <a:lnTo>
                    <a:pt x="0" y="204"/>
                  </a:lnTo>
                  <a:lnTo>
                    <a:pt x="1" y="195"/>
                  </a:lnTo>
                  <a:lnTo>
                    <a:pt x="2" y="187"/>
                  </a:lnTo>
                  <a:lnTo>
                    <a:pt x="5" y="179"/>
                  </a:lnTo>
                  <a:lnTo>
                    <a:pt x="7" y="171"/>
                  </a:lnTo>
                  <a:lnTo>
                    <a:pt x="15" y="158"/>
                  </a:lnTo>
                  <a:lnTo>
                    <a:pt x="24" y="145"/>
                  </a:lnTo>
                  <a:lnTo>
                    <a:pt x="34" y="133"/>
                  </a:lnTo>
                  <a:lnTo>
                    <a:pt x="47" y="123"/>
                  </a:lnTo>
                  <a:lnTo>
                    <a:pt x="60" y="113"/>
                  </a:lnTo>
                  <a:lnTo>
                    <a:pt x="74" y="105"/>
                  </a:lnTo>
                  <a:lnTo>
                    <a:pt x="88" y="97"/>
                  </a:lnTo>
                  <a:lnTo>
                    <a:pt x="102" y="90"/>
                  </a:lnTo>
                  <a:lnTo>
                    <a:pt x="130" y="78"/>
                  </a:lnTo>
                  <a:lnTo>
                    <a:pt x="144" y="72"/>
                  </a:lnTo>
                  <a:lnTo>
                    <a:pt x="160" y="69"/>
                  </a:lnTo>
                  <a:lnTo>
                    <a:pt x="189" y="63"/>
                  </a:lnTo>
                  <a:lnTo>
                    <a:pt x="204" y="62"/>
                  </a:lnTo>
                  <a:lnTo>
                    <a:pt x="216" y="58"/>
                  </a:lnTo>
                  <a:lnTo>
                    <a:pt x="229" y="55"/>
                  </a:lnTo>
                  <a:lnTo>
                    <a:pt x="239" y="50"/>
                  </a:lnTo>
                  <a:lnTo>
                    <a:pt x="265" y="36"/>
                  </a:lnTo>
                  <a:lnTo>
                    <a:pt x="288" y="23"/>
                  </a:lnTo>
                  <a:lnTo>
                    <a:pt x="307" y="14"/>
                  </a:lnTo>
                  <a:lnTo>
                    <a:pt x="325" y="7"/>
                  </a:lnTo>
                  <a:lnTo>
                    <a:pt x="343" y="3"/>
                  </a:lnTo>
                  <a:lnTo>
                    <a:pt x="360" y="1"/>
                  </a:lnTo>
                  <a:lnTo>
                    <a:pt x="379" y="0"/>
                  </a:lnTo>
                  <a:lnTo>
                    <a:pt x="399" y="0"/>
                  </a:lnTo>
                  <a:lnTo>
                    <a:pt x="422" y="1"/>
                  </a:lnTo>
                  <a:lnTo>
                    <a:pt x="447" y="3"/>
                  </a:lnTo>
                  <a:lnTo>
                    <a:pt x="460" y="6"/>
                  </a:lnTo>
                  <a:lnTo>
                    <a:pt x="473" y="10"/>
                  </a:lnTo>
                  <a:lnTo>
                    <a:pt x="486" y="13"/>
                  </a:lnTo>
                  <a:lnTo>
                    <a:pt x="499" y="19"/>
                  </a:lnTo>
                  <a:lnTo>
                    <a:pt x="512" y="24"/>
                  </a:lnTo>
                  <a:lnTo>
                    <a:pt x="524" y="32"/>
                  </a:lnTo>
                  <a:lnTo>
                    <a:pt x="535" y="40"/>
                  </a:lnTo>
                  <a:lnTo>
                    <a:pt x="546" y="50"/>
                  </a:lnTo>
                  <a:lnTo>
                    <a:pt x="556" y="62"/>
                  </a:lnTo>
                  <a:lnTo>
                    <a:pt x="565" y="74"/>
                  </a:lnTo>
                  <a:lnTo>
                    <a:pt x="573" y="88"/>
                  </a:lnTo>
                  <a:lnTo>
                    <a:pt x="580" y="104"/>
                  </a:lnTo>
                  <a:lnTo>
                    <a:pt x="590" y="138"/>
                  </a:lnTo>
                  <a:lnTo>
                    <a:pt x="593" y="153"/>
                  </a:lnTo>
                  <a:lnTo>
                    <a:pt x="597" y="169"/>
                  </a:lnTo>
                  <a:lnTo>
                    <a:pt x="599" y="185"/>
                  </a:lnTo>
                  <a:lnTo>
                    <a:pt x="601" y="200"/>
                  </a:lnTo>
                  <a:lnTo>
                    <a:pt x="601" y="213"/>
                  </a:lnTo>
                  <a:lnTo>
                    <a:pt x="600" y="227"/>
                  </a:lnTo>
                  <a:lnTo>
                    <a:pt x="598" y="241"/>
                  </a:lnTo>
                  <a:lnTo>
                    <a:pt x="595" y="252"/>
                  </a:lnTo>
                  <a:lnTo>
                    <a:pt x="591" y="263"/>
                  </a:lnTo>
                  <a:lnTo>
                    <a:pt x="584" y="273"/>
                  </a:lnTo>
                  <a:lnTo>
                    <a:pt x="577" y="282"/>
                  </a:lnTo>
                  <a:lnTo>
                    <a:pt x="568" y="289"/>
                  </a:lnTo>
                  <a:lnTo>
                    <a:pt x="557" y="296"/>
                  </a:lnTo>
                  <a:lnTo>
                    <a:pt x="544" y="300"/>
                  </a:lnTo>
                  <a:lnTo>
                    <a:pt x="530" y="305"/>
                  </a:lnTo>
                  <a:lnTo>
                    <a:pt x="515" y="308"/>
                  </a:lnTo>
                  <a:lnTo>
                    <a:pt x="500" y="311"/>
                  </a:lnTo>
                  <a:lnTo>
                    <a:pt x="487" y="313"/>
                  </a:lnTo>
                  <a:lnTo>
                    <a:pt x="473" y="314"/>
                  </a:lnTo>
                  <a:lnTo>
                    <a:pt x="460" y="314"/>
                  </a:lnTo>
                  <a:lnTo>
                    <a:pt x="434" y="313"/>
                  </a:lnTo>
                  <a:lnTo>
                    <a:pt x="409" y="310"/>
                  </a:lnTo>
                  <a:lnTo>
                    <a:pt x="385" y="304"/>
                  </a:lnTo>
                  <a:lnTo>
                    <a:pt x="361" y="297"/>
                  </a:lnTo>
                  <a:lnTo>
                    <a:pt x="339" y="290"/>
                  </a:lnTo>
                  <a:lnTo>
                    <a:pt x="294" y="273"/>
                  </a:lnTo>
                  <a:lnTo>
                    <a:pt x="273" y="264"/>
                  </a:lnTo>
                  <a:lnTo>
                    <a:pt x="251" y="257"/>
                  </a:lnTo>
                  <a:lnTo>
                    <a:pt x="230" y="251"/>
                  </a:lnTo>
                  <a:lnTo>
                    <a:pt x="207" y="245"/>
                  </a:lnTo>
                  <a:lnTo>
                    <a:pt x="186" y="242"/>
                  </a:lnTo>
                  <a:lnTo>
                    <a:pt x="162" y="241"/>
                  </a:lnTo>
                  <a:lnTo>
                    <a:pt x="154" y="242"/>
                  </a:lnTo>
                  <a:lnTo>
                    <a:pt x="145" y="245"/>
                  </a:lnTo>
                  <a:lnTo>
                    <a:pt x="136" y="250"/>
                  </a:lnTo>
                  <a:lnTo>
                    <a:pt x="127" y="256"/>
                  </a:lnTo>
                  <a:lnTo>
                    <a:pt x="108" y="270"/>
                  </a:lnTo>
                  <a:lnTo>
                    <a:pt x="90" y="286"/>
                  </a:lnTo>
                  <a:lnTo>
                    <a:pt x="81" y="291"/>
                  </a:lnTo>
                  <a:lnTo>
                    <a:pt x="71" y="297"/>
                  </a:lnTo>
                  <a:lnTo>
                    <a:pt x="62" y="302"/>
                  </a:lnTo>
                  <a:lnTo>
                    <a:pt x="53" y="304"/>
                  </a:lnTo>
                  <a:lnTo>
                    <a:pt x="45" y="304"/>
                  </a:lnTo>
                  <a:lnTo>
                    <a:pt x="42" y="303"/>
                  </a:lnTo>
                  <a:lnTo>
                    <a:pt x="38" y="300"/>
                  </a:lnTo>
                  <a:lnTo>
                    <a:pt x="34" y="298"/>
                  </a:lnTo>
                  <a:lnTo>
                    <a:pt x="31" y="295"/>
                  </a:lnTo>
                  <a:lnTo>
                    <a:pt x="24" y="286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72"/>
            <p:cNvSpPr>
              <a:spLocks noChangeArrowheads="1"/>
            </p:cNvSpPr>
            <p:nvPr/>
          </p:nvSpPr>
          <p:spPr bwMode="auto">
            <a:xfrm>
              <a:off x="8789913" y="3520333"/>
              <a:ext cx="1416050" cy="1135063"/>
            </a:xfrm>
            <a:custGeom>
              <a:avLst/>
              <a:gdLst>
                <a:gd name="T0" fmla="*/ 777 w 892"/>
                <a:gd name="T1" fmla="*/ 680 h 715"/>
                <a:gd name="T2" fmla="*/ 780 w 892"/>
                <a:gd name="T3" fmla="*/ 469 h 715"/>
                <a:gd name="T4" fmla="*/ 785 w 892"/>
                <a:gd name="T5" fmla="*/ 321 h 715"/>
                <a:gd name="T6" fmla="*/ 789 w 892"/>
                <a:gd name="T7" fmla="*/ 269 h 715"/>
                <a:gd name="T8" fmla="*/ 793 w 892"/>
                <a:gd name="T9" fmla="*/ 247 h 715"/>
                <a:gd name="T10" fmla="*/ 798 w 892"/>
                <a:gd name="T11" fmla="*/ 240 h 715"/>
                <a:gd name="T12" fmla="*/ 805 w 892"/>
                <a:gd name="T13" fmla="*/ 235 h 715"/>
                <a:gd name="T14" fmla="*/ 818 w 892"/>
                <a:gd name="T15" fmla="*/ 233 h 715"/>
                <a:gd name="T16" fmla="*/ 850 w 892"/>
                <a:gd name="T17" fmla="*/ 235 h 715"/>
                <a:gd name="T18" fmla="*/ 870 w 892"/>
                <a:gd name="T19" fmla="*/ 232 h 715"/>
                <a:gd name="T20" fmla="*/ 876 w 892"/>
                <a:gd name="T21" fmla="*/ 224 h 715"/>
                <a:gd name="T22" fmla="*/ 880 w 892"/>
                <a:gd name="T23" fmla="*/ 207 h 715"/>
                <a:gd name="T24" fmla="*/ 890 w 892"/>
                <a:gd name="T25" fmla="*/ 154 h 715"/>
                <a:gd name="T26" fmla="*/ 892 w 892"/>
                <a:gd name="T27" fmla="*/ 96 h 715"/>
                <a:gd name="T28" fmla="*/ 890 w 892"/>
                <a:gd name="T29" fmla="*/ 71 h 715"/>
                <a:gd name="T30" fmla="*/ 886 w 892"/>
                <a:gd name="T31" fmla="*/ 53 h 715"/>
                <a:gd name="T32" fmla="*/ 877 w 892"/>
                <a:gd name="T33" fmla="*/ 42 h 715"/>
                <a:gd name="T34" fmla="*/ 862 w 892"/>
                <a:gd name="T35" fmla="*/ 33 h 715"/>
                <a:gd name="T36" fmla="*/ 841 w 892"/>
                <a:gd name="T37" fmla="*/ 25 h 715"/>
                <a:gd name="T38" fmla="*/ 815 w 892"/>
                <a:gd name="T39" fmla="*/ 20 h 715"/>
                <a:gd name="T40" fmla="*/ 744 w 892"/>
                <a:gd name="T41" fmla="*/ 13 h 715"/>
                <a:gd name="T42" fmla="*/ 634 w 892"/>
                <a:gd name="T43" fmla="*/ 9 h 715"/>
                <a:gd name="T44" fmla="*/ 565 w 892"/>
                <a:gd name="T45" fmla="*/ 20 h 715"/>
                <a:gd name="T46" fmla="*/ 512 w 892"/>
                <a:gd name="T47" fmla="*/ 29 h 715"/>
                <a:gd name="T48" fmla="*/ 456 w 892"/>
                <a:gd name="T49" fmla="*/ 33 h 715"/>
                <a:gd name="T50" fmla="*/ 385 w 892"/>
                <a:gd name="T51" fmla="*/ 29 h 715"/>
                <a:gd name="T52" fmla="*/ 307 w 892"/>
                <a:gd name="T53" fmla="*/ 19 h 715"/>
                <a:gd name="T54" fmla="*/ 215 w 892"/>
                <a:gd name="T55" fmla="*/ 7 h 715"/>
                <a:gd name="T56" fmla="*/ 154 w 892"/>
                <a:gd name="T57" fmla="*/ 4 h 715"/>
                <a:gd name="T58" fmla="*/ 73 w 892"/>
                <a:gd name="T59" fmla="*/ 1 h 715"/>
                <a:gd name="T60" fmla="*/ 45 w 892"/>
                <a:gd name="T61" fmla="*/ 1 h 715"/>
                <a:gd name="T62" fmla="*/ 28 w 892"/>
                <a:gd name="T63" fmla="*/ 6 h 715"/>
                <a:gd name="T64" fmla="*/ 19 w 892"/>
                <a:gd name="T65" fmla="*/ 12 h 715"/>
                <a:gd name="T66" fmla="*/ 11 w 892"/>
                <a:gd name="T67" fmla="*/ 24 h 715"/>
                <a:gd name="T68" fmla="*/ 6 w 892"/>
                <a:gd name="T69" fmla="*/ 39 h 715"/>
                <a:gd name="T70" fmla="*/ 1 w 892"/>
                <a:gd name="T71" fmla="*/ 61 h 715"/>
                <a:gd name="T72" fmla="*/ 0 w 892"/>
                <a:gd name="T73" fmla="*/ 88 h 715"/>
                <a:gd name="T74" fmla="*/ 3 w 892"/>
                <a:gd name="T75" fmla="*/ 122 h 715"/>
                <a:gd name="T76" fmla="*/ 11 w 892"/>
                <a:gd name="T77" fmla="*/ 162 h 715"/>
                <a:gd name="T78" fmla="*/ 24 w 892"/>
                <a:gd name="T79" fmla="*/ 208 h 715"/>
                <a:gd name="T80" fmla="*/ 48 w 892"/>
                <a:gd name="T81" fmla="*/ 295 h 715"/>
                <a:gd name="T82" fmla="*/ 65 w 892"/>
                <a:gd name="T83" fmla="*/ 380 h 715"/>
                <a:gd name="T84" fmla="*/ 76 w 892"/>
                <a:gd name="T85" fmla="*/ 461 h 715"/>
                <a:gd name="T86" fmla="*/ 83 w 892"/>
                <a:gd name="T87" fmla="*/ 535 h 715"/>
                <a:gd name="T88" fmla="*/ 86 w 892"/>
                <a:gd name="T89" fmla="*/ 646 h 715"/>
                <a:gd name="T90" fmla="*/ 86 w 892"/>
                <a:gd name="T91" fmla="*/ 689 h 715"/>
                <a:gd name="T92" fmla="*/ 777 w 892"/>
                <a:gd name="T93" fmla="*/ 68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92" h="715">
                  <a:moveTo>
                    <a:pt x="777" y="680"/>
                  </a:moveTo>
                  <a:lnTo>
                    <a:pt x="777" y="680"/>
                  </a:lnTo>
                  <a:lnTo>
                    <a:pt x="777" y="614"/>
                  </a:lnTo>
                  <a:lnTo>
                    <a:pt x="780" y="469"/>
                  </a:lnTo>
                  <a:lnTo>
                    <a:pt x="782" y="391"/>
                  </a:lnTo>
                  <a:lnTo>
                    <a:pt x="785" y="321"/>
                  </a:lnTo>
                  <a:lnTo>
                    <a:pt x="788" y="292"/>
                  </a:lnTo>
                  <a:lnTo>
                    <a:pt x="789" y="269"/>
                  </a:lnTo>
                  <a:lnTo>
                    <a:pt x="792" y="252"/>
                  </a:lnTo>
                  <a:lnTo>
                    <a:pt x="793" y="247"/>
                  </a:lnTo>
                  <a:lnTo>
                    <a:pt x="794" y="244"/>
                  </a:lnTo>
                  <a:lnTo>
                    <a:pt x="798" y="240"/>
                  </a:lnTo>
                  <a:lnTo>
                    <a:pt x="801" y="237"/>
                  </a:lnTo>
                  <a:lnTo>
                    <a:pt x="805" y="235"/>
                  </a:lnTo>
                  <a:lnTo>
                    <a:pt x="809" y="234"/>
                  </a:lnTo>
                  <a:lnTo>
                    <a:pt x="818" y="233"/>
                  </a:lnTo>
                  <a:lnTo>
                    <a:pt x="828" y="233"/>
                  </a:lnTo>
                  <a:lnTo>
                    <a:pt x="850" y="235"/>
                  </a:lnTo>
                  <a:lnTo>
                    <a:pt x="860" y="234"/>
                  </a:lnTo>
                  <a:lnTo>
                    <a:pt x="870" y="232"/>
                  </a:lnTo>
                  <a:lnTo>
                    <a:pt x="873" y="230"/>
                  </a:lnTo>
                  <a:lnTo>
                    <a:pt x="876" y="224"/>
                  </a:lnTo>
                  <a:lnTo>
                    <a:pt x="878" y="216"/>
                  </a:lnTo>
                  <a:lnTo>
                    <a:pt x="880" y="207"/>
                  </a:lnTo>
                  <a:lnTo>
                    <a:pt x="885" y="182"/>
                  </a:lnTo>
                  <a:lnTo>
                    <a:pt x="890" y="154"/>
                  </a:lnTo>
                  <a:lnTo>
                    <a:pt x="892" y="124"/>
                  </a:lnTo>
                  <a:lnTo>
                    <a:pt x="892" y="96"/>
                  </a:lnTo>
                  <a:lnTo>
                    <a:pt x="891" y="84"/>
                  </a:lnTo>
                  <a:lnTo>
                    <a:pt x="890" y="71"/>
                  </a:lnTo>
                  <a:lnTo>
                    <a:pt x="888" y="61"/>
                  </a:lnTo>
                  <a:lnTo>
                    <a:pt x="886" y="53"/>
                  </a:lnTo>
                  <a:lnTo>
                    <a:pt x="882" y="47"/>
                  </a:lnTo>
                  <a:lnTo>
                    <a:pt x="877" y="42"/>
                  </a:lnTo>
                  <a:lnTo>
                    <a:pt x="870" y="36"/>
                  </a:lnTo>
                  <a:lnTo>
                    <a:pt x="862" y="33"/>
                  </a:lnTo>
                  <a:lnTo>
                    <a:pt x="852" y="28"/>
                  </a:lnTo>
                  <a:lnTo>
                    <a:pt x="841" y="25"/>
                  </a:lnTo>
                  <a:lnTo>
                    <a:pt x="828" y="23"/>
                  </a:lnTo>
                  <a:lnTo>
                    <a:pt x="815" y="20"/>
                  </a:lnTo>
                  <a:lnTo>
                    <a:pt x="782" y="16"/>
                  </a:lnTo>
                  <a:lnTo>
                    <a:pt x="744" y="13"/>
                  </a:lnTo>
                  <a:lnTo>
                    <a:pt x="652" y="8"/>
                  </a:lnTo>
                  <a:lnTo>
                    <a:pt x="634" y="9"/>
                  </a:lnTo>
                  <a:lnTo>
                    <a:pt x="612" y="11"/>
                  </a:lnTo>
                  <a:lnTo>
                    <a:pt x="565" y="20"/>
                  </a:lnTo>
                  <a:lnTo>
                    <a:pt x="539" y="25"/>
                  </a:lnTo>
                  <a:lnTo>
                    <a:pt x="512" y="29"/>
                  </a:lnTo>
                  <a:lnTo>
                    <a:pt x="483" y="33"/>
                  </a:lnTo>
                  <a:lnTo>
                    <a:pt x="456" y="33"/>
                  </a:lnTo>
                  <a:lnTo>
                    <a:pt x="422" y="32"/>
                  </a:lnTo>
                  <a:lnTo>
                    <a:pt x="385" y="29"/>
                  </a:lnTo>
                  <a:lnTo>
                    <a:pt x="345" y="25"/>
                  </a:lnTo>
                  <a:lnTo>
                    <a:pt x="307" y="19"/>
                  </a:lnTo>
                  <a:lnTo>
                    <a:pt x="240" y="10"/>
                  </a:lnTo>
                  <a:lnTo>
                    <a:pt x="215" y="7"/>
                  </a:lnTo>
                  <a:lnTo>
                    <a:pt x="199" y="6"/>
                  </a:lnTo>
                  <a:lnTo>
                    <a:pt x="154" y="4"/>
                  </a:lnTo>
                  <a:lnTo>
                    <a:pt x="120" y="3"/>
                  </a:lnTo>
                  <a:lnTo>
                    <a:pt x="73" y="1"/>
                  </a:lnTo>
                  <a:lnTo>
                    <a:pt x="57" y="0"/>
                  </a:lnTo>
                  <a:lnTo>
                    <a:pt x="45" y="1"/>
                  </a:lnTo>
                  <a:lnTo>
                    <a:pt x="36" y="2"/>
                  </a:lnTo>
                  <a:lnTo>
                    <a:pt x="28" y="6"/>
                  </a:lnTo>
                  <a:lnTo>
                    <a:pt x="24" y="9"/>
                  </a:lnTo>
                  <a:lnTo>
                    <a:pt x="19" y="12"/>
                  </a:lnTo>
                  <a:lnTo>
                    <a:pt x="16" y="18"/>
                  </a:lnTo>
                  <a:lnTo>
                    <a:pt x="11" y="24"/>
                  </a:lnTo>
                  <a:lnTo>
                    <a:pt x="8" y="32"/>
                  </a:lnTo>
                  <a:lnTo>
                    <a:pt x="6" y="39"/>
                  </a:lnTo>
                  <a:lnTo>
                    <a:pt x="3" y="50"/>
                  </a:lnTo>
                  <a:lnTo>
                    <a:pt x="1" y="61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1" y="104"/>
                  </a:lnTo>
                  <a:lnTo>
                    <a:pt x="3" y="122"/>
                  </a:lnTo>
                  <a:lnTo>
                    <a:pt x="7" y="140"/>
                  </a:lnTo>
                  <a:lnTo>
                    <a:pt x="11" y="162"/>
                  </a:lnTo>
                  <a:lnTo>
                    <a:pt x="17" y="184"/>
                  </a:lnTo>
                  <a:lnTo>
                    <a:pt x="24" y="208"/>
                  </a:lnTo>
                  <a:lnTo>
                    <a:pt x="37" y="251"/>
                  </a:lnTo>
                  <a:lnTo>
                    <a:pt x="48" y="295"/>
                  </a:lnTo>
                  <a:lnTo>
                    <a:pt x="58" y="338"/>
                  </a:lnTo>
                  <a:lnTo>
                    <a:pt x="65" y="380"/>
                  </a:lnTo>
                  <a:lnTo>
                    <a:pt x="71" y="422"/>
                  </a:lnTo>
                  <a:lnTo>
                    <a:pt x="76" y="461"/>
                  </a:lnTo>
                  <a:lnTo>
                    <a:pt x="80" y="499"/>
                  </a:lnTo>
                  <a:lnTo>
                    <a:pt x="83" y="535"/>
                  </a:lnTo>
                  <a:lnTo>
                    <a:pt x="86" y="597"/>
                  </a:lnTo>
                  <a:lnTo>
                    <a:pt x="86" y="646"/>
                  </a:lnTo>
                  <a:lnTo>
                    <a:pt x="86" y="678"/>
                  </a:lnTo>
                  <a:lnTo>
                    <a:pt x="86" y="689"/>
                  </a:lnTo>
                  <a:lnTo>
                    <a:pt x="443" y="715"/>
                  </a:lnTo>
                  <a:lnTo>
                    <a:pt x="777" y="68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Freeform 73"/>
            <p:cNvSpPr>
              <a:spLocks noChangeArrowheads="1"/>
            </p:cNvSpPr>
            <p:nvPr/>
          </p:nvSpPr>
          <p:spPr bwMode="auto">
            <a:xfrm>
              <a:off x="9567788" y="3656858"/>
              <a:ext cx="23813" cy="973138"/>
            </a:xfrm>
            <a:custGeom>
              <a:avLst/>
              <a:gdLst>
                <a:gd name="T0" fmla="*/ 0 w 15"/>
                <a:gd name="T1" fmla="*/ 0 h 613"/>
                <a:gd name="T2" fmla="*/ 5 w 15"/>
                <a:gd name="T3" fmla="*/ 613 h 613"/>
                <a:gd name="T4" fmla="*/ 15 w 15"/>
                <a:gd name="T5" fmla="*/ 613 h 613"/>
                <a:gd name="T6" fmla="*/ 10 w 15"/>
                <a:gd name="T7" fmla="*/ 0 h 613"/>
                <a:gd name="T8" fmla="*/ 0 w 15"/>
                <a:gd name="T9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13">
                  <a:moveTo>
                    <a:pt x="0" y="0"/>
                  </a:moveTo>
                  <a:lnTo>
                    <a:pt x="5" y="613"/>
                  </a:lnTo>
                  <a:lnTo>
                    <a:pt x="15" y="613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77"/>
            <p:cNvSpPr>
              <a:spLocks noChangeArrowheads="1"/>
            </p:cNvSpPr>
            <p:nvPr/>
          </p:nvSpPr>
          <p:spPr bwMode="auto">
            <a:xfrm>
              <a:off x="9512225" y="3602883"/>
              <a:ext cx="219075" cy="133350"/>
            </a:xfrm>
            <a:custGeom>
              <a:avLst/>
              <a:gdLst>
                <a:gd name="T0" fmla="*/ 138 w 138"/>
                <a:gd name="T1" fmla="*/ 37 h 84"/>
                <a:gd name="T2" fmla="*/ 138 w 138"/>
                <a:gd name="T3" fmla="*/ 37 h 84"/>
                <a:gd name="T4" fmla="*/ 138 w 138"/>
                <a:gd name="T5" fmla="*/ 42 h 84"/>
                <a:gd name="T6" fmla="*/ 137 w 138"/>
                <a:gd name="T7" fmla="*/ 46 h 84"/>
                <a:gd name="T8" fmla="*/ 134 w 138"/>
                <a:gd name="T9" fmla="*/ 54 h 84"/>
                <a:gd name="T10" fmla="*/ 127 w 138"/>
                <a:gd name="T11" fmla="*/ 62 h 84"/>
                <a:gd name="T12" fmla="*/ 119 w 138"/>
                <a:gd name="T13" fmla="*/ 69 h 84"/>
                <a:gd name="T14" fmla="*/ 110 w 138"/>
                <a:gd name="T15" fmla="*/ 75 h 84"/>
                <a:gd name="T16" fmla="*/ 97 w 138"/>
                <a:gd name="T17" fmla="*/ 79 h 84"/>
                <a:gd name="T18" fmla="*/ 85 w 138"/>
                <a:gd name="T19" fmla="*/ 81 h 84"/>
                <a:gd name="T20" fmla="*/ 71 w 138"/>
                <a:gd name="T21" fmla="*/ 84 h 84"/>
                <a:gd name="T22" fmla="*/ 58 w 138"/>
                <a:gd name="T23" fmla="*/ 84 h 84"/>
                <a:gd name="T24" fmla="*/ 44 w 138"/>
                <a:gd name="T25" fmla="*/ 81 h 84"/>
                <a:gd name="T26" fmla="*/ 33 w 138"/>
                <a:gd name="T27" fmla="*/ 78 h 84"/>
                <a:gd name="T28" fmla="*/ 21 w 138"/>
                <a:gd name="T29" fmla="*/ 73 h 84"/>
                <a:gd name="T30" fmla="*/ 14 w 138"/>
                <a:gd name="T31" fmla="*/ 68 h 84"/>
                <a:gd name="T32" fmla="*/ 7 w 138"/>
                <a:gd name="T33" fmla="*/ 61 h 84"/>
                <a:gd name="T34" fmla="*/ 2 w 138"/>
                <a:gd name="T35" fmla="*/ 53 h 84"/>
                <a:gd name="T36" fmla="*/ 1 w 138"/>
                <a:gd name="T37" fmla="*/ 50 h 84"/>
                <a:gd name="T38" fmla="*/ 0 w 138"/>
                <a:gd name="T39" fmla="*/ 45 h 84"/>
                <a:gd name="T40" fmla="*/ 0 w 138"/>
                <a:gd name="T41" fmla="*/ 41 h 84"/>
                <a:gd name="T42" fmla="*/ 1 w 138"/>
                <a:gd name="T43" fmla="*/ 36 h 84"/>
                <a:gd name="T44" fmla="*/ 5 w 138"/>
                <a:gd name="T45" fmla="*/ 28 h 84"/>
                <a:gd name="T46" fmla="*/ 10 w 138"/>
                <a:gd name="T47" fmla="*/ 21 h 84"/>
                <a:gd name="T48" fmla="*/ 19 w 138"/>
                <a:gd name="T49" fmla="*/ 15 h 84"/>
                <a:gd name="T50" fmla="*/ 28 w 138"/>
                <a:gd name="T51" fmla="*/ 9 h 84"/>
                <a:gd name="T52" fmla="*/ 40 w 138"/>
                <a:gd name="T53" fmla="*/ 4 h 84"/>
                <a:gd name="T54" fmla="*/ 53 w 138"/>
                <a:gd name="T55" fmla="*/ 1 h 84"/>
                <a:gd name="T56" fmla="*/ 67 w 138"/>
                <a:gd name="T57" fmla="*/ 0 h 84"/>
                <a:gd name="T58" fmla="*/ 80 w 138"/>
                <a:gd name="T59" fmla="*/ 0 h 84"/>
                <a:gd name="T60" fmla="*/ 94 w 138"/>
                <a:gd name="T61" fmla="*/ 1 h 84"/>
                <a:gd name="T62" fmla="*/ 105 w 138"/>
                <a:gd name="T63" fmla="*/ 4 h 84"/>
                <a:gd name="T64" fmla="*/ 117 w 138"/>
                <a:gd name="T65" fmla="*/ 9 h 84"/>
                <a:gd name="T66" fmla="*/ 124 w 138"/>
                <a:gd name="T67" fmla="*/ 15 h 84"/>
                <a:gd name="T68" fmla="*/ 131 w 138"/>
                <a:gd name="T69" fmla="*/ 21 h 84"/>
                <a:gd name="T70" fmla="*/ 136 w 138"/>
                <a:gd name="T71" fmla="*/ 29 h 84"/>
                <a:gd name="T72" fmla="*/ 137 w 138"/>
                <a:gd name="T73" fmla="*/ 34 h 84"/>
                <a:gd name="T74" fmla="*/ 138 w 138"/>
                <a:gd name="T75" fmla="*/ 3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8" h="84">
                  <a:moveTo>
                    <a:pt x="138" y="37"/>
                  </a:moveTo>
                  <a:lnTo>
                    <a:pt x="138" y="37"/>
                  </a:lnTo>
                  <a:lnTo>
                    <a:pt x="138" y="42"/>
                  </a:lnTo>
                  <a:lnTo>
                    <a:pt x="137" y="46"/>
                  </a:lnTo>
                  <a:lnTo>
                    <a:pt x="134" y="54"/>
                  </a:lnTo>
                  <a:lnTo>
                    <a:pt x="127" y="62"/>
                  </a:lnTo>
                  <a:lnTo>
                    <a:pt x="119" y="69"/>
                  </a:lnTo>
                  <a:lnTo>
                    <a:pt x="110" y="75"/>
                  </a:lnTo>
                  <a:lnTo>
                    <a:pt x="97" y="79"/>
                  </a:lnTo>
                  <a:lnTo>
                    <a:pt x="85" y="81"/>
                  </a:lnTo>
                  <a:lnTo>
                    <a:pt x="71" y="84"/>
                  </a:lnTo>
                  <a:lnTo>
                    <a:pt x="58" y="84"/>
                  </a:lnTo>
                  <a:lnTo>
                    <a:pt x="44" y="81"/>
                  </a:lnTo>
                  <a:lnTo>
                    <a:pt x="33" y="78"/>
                  </a:lnTo>
                  <a:lnTo>
                    <a:pt x="21" y="73"/>
                  </a:lnTo>
                  <a:lnTo>
                    <a:pt x="14" y="68"/>
                  </a:lnTo>
                  <a:lnTo>
                    <a:pt x="7" y="61"/>
                  </a:lnTo>
                  <a:lnTo>
                    <a:pt x="2" y="53"/>
                  </a:lnTo>
                  <a:lnTo>
                    <a:pt x="1" y="50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1" y="36"/>
                  </a:lnTo>
                  <a:lnTo>
                    <a:pt x="5" y="28"/>
                  </a:lnTo>
                  <a:lnTo>
                    <a:pt x="10" y="21"/>
                  </a:lnTo>
                  <a:lnTo>
                    <a:pt x="19" y="15"/>
                  </a:lnTo>
                  <a:lnTo>
                    <a:pt x="28" y="9"/>
                  </a:lnTo>
                  <a:lnTo>
                    <a:pt x="40" y="4"/>
                  </a:lnTo>
                  <a:lnTo>
                    <a:pt x="53" y="1"/>
                  </a:lnTo>
                  <a:lnTo>
                    <a:pt x="67" y="0"/>
                  </a:lnTo>
                  <a:lnTo>
                    <a:pt x="80" y="0"/>
                  </a:lnTo>
                  <a:lnTo>
                    <a:pt x="94" y="1"/>
                  </a:lnTo>
                  <a:lnTo>
                    <a:pt x="105" y="4"/>
                  </a:lnTo>
                  <a:lnTo>
                    <a:pt x="117" y="9"/>
                  </a:lnTo>
                  <a:lnTo>
                    <a:pt x="124" y="15"/>
                  </a:lnTo>
                  <a:lnTo>
                    <a:pt x="131" y="21"/>
                  </a:lnTo>
                  <a:lnTo>
                    <a:pt x="136" y="29"/>
                  </a:lnTo>
                  <a:lnTo>
                    <a:pt x="137" y="34"/>
                  </a:lnTo>
                  <a:lnTo>
                    <a:pt x="138" y="37"/>
                  </a:lnTo>
                  <a:close/>
                </a:path>
              </a:pathLst>
            </a:custGeom>
            <a:solidFill>
              <a:srgbClr val="2A46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Freeform 78"/>
            <p:cNvSpPr>
              <a:spLocks noChangeArrowheads="1"/>
            </p:cNvSpPr>
            <p:nvPr/>
          </p:nvSpPr>
          <p:spPr bwMode="auto">
            <a:xfrm>
              <a:off x="9432850" y="3669558"/>
              <a:ext cx="230188" cy="806450"/>
            </a:xfrm>
            <a:custGeom>
              <a:avLst/>
              <a:gdLst>
                <a:gd name="T0" fmla="*/ 103 w 145"/>
                <a:gd name="T1" fmla="*/ 9 h 508"/>
                <a:gd name="T2" fmla="*/ 103 w 145"/>
                <a:gd name="T3" fmla="*/ 9 h 508"/>
                <a:gd name="T4" fmla="*/ 100 w 145"/>
                <a:gd name="T5" fmla="*/ 41 h 508"/>
                <a:gd name="T6" fmla="*/ 91 w 145"/>
                <a:gd name="T7" fmla="*/ 114 h 508"/>
                <a:gd name="T8" fmla="*/ 78 w 145"/>
                <a:gd name="T9" fmla="*/ 197 h 508"/>
                <a:gd name="T10" fmla="*/ 73 w 145"/>
                <a:gd name="T11" fmla="*/ 232 h 508"/>
                <a:gd name="T12" fmla="*/ 67 w 145"/>
                <a:gd name="T13" fmla="*/ 255 h 508"/>
                <a:gd name="T14" fmla="*/ 61 w 145"/>
                <a:gd name="T15" fmla="*/ 270 h 508"/>
                <a:gd name="T16" fmla="*/ 53 w 145"/>
                <a:gd name="T17" fmla="*/ 291 h 508"/>
                <a:gd name="T18" fmla="*/ 33 w 145"/>
                <a:gd name="T19" fmla="*/ 336 h 508"/>
                <a:gd name="T20" fmla="*/ 13 w 145"/>
                <a:gd name="T21" fmla="*/ 380 h 508"/>
                <a:gd name="T22" fmla="*/ 6 w 145"/>
                <a:gd name="T23" fmla="*/ 396 h 508"/>
                <a:gd name="T24" fmla="*/ 1 w 145"/>
                <a:gd name="T25" fmla="*/ 406 h 508"/>
                <a:gd name="T26" fmla="*/ 0 w 145"/>
                <a:gd name="T27" fmla="*/ 410 h 508"/>
                <a:gd name="T28" fmla="*/ 0 w 145"/>
                <a:gd name="T29" fmla="*/ 416 h 508"/>
                <a:gd name="T30" fmla="*/ 2 w 145"/>
                <a:gd name="T31" fmla="*/ 430 h 508"/>
                <a:gd name="T32" fmla="*/ 6 w 145"/>
                <a:gd name="T33" fmla="*/ 446 h 508"/>
                <a:gd name="T34" fmla="*/ 10 w 145"/>
                <a:gd name="T35" fmla="*/ 463 h 508"/>
                <a:gd name="T36" fmla="*/ 16 w 145"/>
                <a:gd name="T37" fmla="*/ 478 h 508"/>
                <a:gd name="T38" fmla="*/ 22 w 145"/>
                <a:gd name="T39" fmla="*/ 492 h 508"/>
                <a:gd name="T40" fmla="*/ 27 w 145"/>
                <a:gd name="T41" fmla="*/ 503 h 508"/>
                <a:gd name="T42" fmla="*/ 30 w 145"/>
                <a:gd name="T43" fmla="*/ 505 h 508"/>
                <a:gd name="T44" fmla="*/ 32 w 145"/>
                <a:gd name="T45" fmla="*/ 508 h 508"/>
                <a:gd name="T46" fmla="*/ 34 w 145"/>
                <a:gd name="T47" fmla="*/ 508 h 508"/>
                <a:gd name="T48" fmla="*/ 39 w 145"/>
                <a:gd name="T49" fmla="*/ 507 h 508"/>
                <a:gd name="T50" fmla="*/ 49 w 145"/>
                <a:gd name="T51" fmla="*/ 502 h 508"/>
                <a:gd name="T52" fmla="*/ 61 w 145"/>
                <a:gd name="T53" fmla="*/ 494 h 508"/>
                <a:gd name="T54" fmla="*/ 76 w 145"/>
                <a:gd name="T55" fmla="*/ 484 h 508"/>
                <a:gd name="T56" fmla="*/ 102 w 145"/>
                <a:gd name="T57" fmla="*/ 465 h 508"/>
                <a:gd name="T58" fmla="*/ 112 w 145"/>
                <a:gd name="T59" fmla="*/ 456 h 508"/>
                <a:gd name="T60" fmla="*/ 117 w 145"/>
                <a:gd name="T61" fmla="*/ 451 h 508"/>
                <a:gd name="T62" fmla="*/ 118 w 145"/>
                <a:gd name="T63" fmla="*/ 446 h 508"/>
                <a:gd name="T64" fmla="*/ 119 w 145"/>
                <a:gd name="T65" fmla="*/ 435 h 508"/>
                <a:gd name="T66" fmla="*/ 118 w 145"/>
                <a:gd name="T67" fmla="*/ 403 h 508"/>
                <a:gd name="T68" fmla="*/ 119 w 145"/>
                <a:gd name="T69" fmla="*/ 354 h 508"/>
                <a:gd name="T70" fmla="*/ 120 w 145"/>
                <a:gd name="T71" fmla="*/ 323 h 508"/>
                <a:gd name="T72" fmla="*/ 122 w 145"/>
                <a:gd name="T73" fmla="*/ 288 h 508"/>
                <a:gd name="T74" fmla="*/ 125 w 145"/>
                <a:gd name="T75" fmla="*/ 261 h 508"/>
                <a:gd name="T76" fmla="*/ 128 w 145"/>
                <a:gd name="T77" fmla="*/ 239 h 508"/>
                <a:gd name="T78" fmla="*/ 134 w 145"/>
                <a:gd name="T79" fmla="*/ 190 h 508"/>
                <a:gd name="T80" fmla="*/ 137 w 145"/>
                <a:gd name="T81" fmla="*/ 159 h 508"/>
                <a:gd name="T82" fmla="*/ 139 w 145"/>
                <a:gd name="T83" fmla="*/ 119 h 508"/>
                <a:gd name="T84" fmla="*/ 143 w 145"/>
                <a:gd name="T85" fmla="*/ 67 h 508"/>
                <a:gd name="T86" fmla="*/ 145 w 145"/>
                <a:gd name="T87" fmla="*/ 0 h 508"/>
                <a:gd name="T88" fmla="*/ 103 w 145"/>
                <a:gd name="T89" fmla="*/ 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5" h="508">
                  <a:moveTo>
                    <a:pt x="103" y="9"/>
                  </a:moveTo>
                  <a:lnTo>
                    <a:pt x="103" y="9"/>
                  </a:lnTo>
                  <a:lnTo>
                    <a:pt x="100" y="41"/>
                  </a:lnTo>
                  <a:lnTo>
                    <a:pt x="91" y="114"/>
                  </a:lnTo>
                  <a:lnTo>
                    <a:pt x="78" y="197"/>
                  </a:lnTo>
                  <a:lnTo>
                    <a:pt x="73" y="232"/>
                  </a:lnTo>
                  <a:lnTo>
                    <a:pt x="67" y="255"/>
                  </a:lnTo>
                  <a:lnTo>
                    <a:pt x="61" y="270"/>
                  </a:lnTo>
                  <a:lnTo>
                    <a:pt x="53" y="291"/>
                  </a:lnTo>
                  <a:lnTo>
                    <a:pt x="33" y="336"/>
                  </a:lnTo>
                  <a:lnTo>
                    <a:pt x="13" y="380"/>
                  </a:lnTo>
                  <a:lnTo>
                    <a:pt x="6" y="396"/>
                  </a:lnTo>
                  <a:lnTo>
                    <a:pt x="1" y="406"/>
                  </a:lnTo>
                  <a:lnTo>
                    <a:pt x="0" y="410"/>
                  </a:lnTo>
                  <a:lnTo>
                    <a:pt x="0" y="416"/>
                  </a:lnTo>
                  <a:lnTo>
                    <a:pt x="2" y="430"/>
                  </a:lnTo>
                  <a:lnTo>
                    <a:pt x="6" y="446"/>
                  </a:lnTo>
                  <a:lnTo>
                    <a:pt x="10" y="463"/>
                  </a:lnTo>
                  <a:lnTo>
                    <a:pt x="16" y="478"/>
                  </a:lnTo>
                  <a:lnTo>
                    <a:pt x="22" y="492"/>
                  </a:lnTo>
                  <a:lnTo>
                    <a:pt x="27" y="503"/>
                  </a:lnTo>
                  <a:lnTo>
                    <a:pt x="30" y="505"/>
                  </a:lnTo>
                  <a:lnTo>
                    <a:pt x="32" y="508"/>
                  </a:lnTo>
                  <a:lnTo>
                    <a:pt x="34" y="508"/>
                  </a:lnTo>
                  <a:lnTo>
                    <a:pt x="39" y="507"/>
                  </a:lnTo>
                  <a:lnTo>
                    <a:pt x="49" y="502"/>
                  </a:lnTo>
                  <a:lnTo>
                    <a:pt x="61" y="494"/>
                  </a:lnTo>
                  <a:lnTo>
                    <a:pt x="76" y="484"/>
                  </a:lnTo>
                  <a:lnTo>
                    <a:pt x="102" y="465"/>
                  </a:lnTo>
                  <a:lnTo>
                    <a:pt x="112" y="456"/>
                  </a:lnTo>
                  <a:lnTo>
                    <a:pt x="117" y="451"/>
                  </a:lnTo>
                  <a:lnTo>
                    <a:pt x="118" y="446"/>
                  </a:lnTo>
                  <a:lnTo>
                    <a:pt x="119" y="435"/>
                  </a:lnTo>
                  <a:lnTo>
                    <a:pt x="118" y="403"/>
                  </a:lnTo>
                  <a:lnTo>
                    <a:pt x="119" y="354"/>
                  </a:lnTo>
                  <a:lnTo>
                    <a:pt x="120" y="323"/>
                  </a:lnTo>
                  <a:lnTo>
                    <a:pt x="122" y="288"/>
                  </a:lnTo>
                  <a:lnTo>
                    <a:pt x="125" y="261"/>
                  </a:lnTo>
                  <a:lnTo>
                    <a:pt x="128" y="239"/>
                  </a:lnTo>
                  <a:lnTo>
                    <a:pt x="134" y="190"/>
                  </a:lnTo>
                  <a:lnTo>
                    <a:pt x="137" y="159"/>
                  </a:lnTo>
                  <a:lnTo>
                    <a:pt x="139" y="119"/>
                  </a:lnTo>
                  <a:lnTo>
                    <a:pt x="143" y="67"/>
                  </a:lnTo>
                  <a:lnTo>
                    <a:pt x="145" y="0"/>
                  </a:lnTo>
                  <a:lnTo>
                    <a:pt x="103" y="9"/>
                  </a:lnTo>
                  <a:close/>
                </a:path>
              </a:pathLst>
            </a:custGeom>
            <a:solidFill>
              <a:srgbClr val="2A46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Freeform 79"/>
            <p:cNvSpPr>
              <a:spLocks noChangeArrowheads="1"/>
            </p:cNvSpPr>
            <p:nvPr/>
          </p:nvSpPr>
          <p:spPr bwMode="auto">
            <a:xfrm>
              <a:off x="8788325" y="2158258"/>
              <a:ext cx="1346200" cy="1443038"/>
            </a:xfrm>
            <a:custGeom>
              <a:avLst/>
              <a:gdLst>
                <a:gd name="T0" fmla="*/ 104 w 848"/>
                <a:gd name="T1" fmla="*/ 848 h 909"/>
                <a:gd name="T2" fmla="*/ 114 w 848"/>
                <a:gd name="T3" fmla="*/ 859 h 909"/>
                <a:gd name="T4" fmla="*/ 130 w 848"/>
                <a:gd name="T5" fmla="*/ 869 h 909"/>
                <a:gd name="T6" fmla="*/ 149 w 848"/>
                <a:gd name="T7" fmla="*/ 877 h 909"/>
                <a:gd name="T8" fmla="*/ 200 w 848"/>
                <a:gd name="T9" fmla="*/ 891 h 909"/>
                <a:gd name="T10" fmla="*/ 264 w 848"/>
                <a:gd name="T11" fmla="*/ 900 h 909"/>
                <a:gd name="T12" fmla="*/ 335 w 848"/>
                <a:gd name="T13" fmla="*/ 905 h 909"/>
                <a:gd name="T14" fmla="*/ 453 w 848"/>
                <a:gd name="T15" fmla="*/ 909 h 909"/>
                <a:gd name="T16" fmla="*/ 610 w 848"/>
                <a:gd name="T17" fmla="*/ 909 h 909"/>
                <a:gd name="T18" fmla="*/ 652 w 848"/>
                <a:gd name="T19" fmla="*/ 905 h 909"/>
                <a:gd name="T20" fmla="*/ 689 w 848"/>
                <a:gd name="T21" fmla="*/ 899 h 909"/>
                <a:gd name="T22" fmla="*/ 721 w 848"/>
                <a:gd name="T23" fmla="*/ 887 h 909"/>
                <a:gd name="T24" fmla="*/ 748 w 848"/>
                <a:gd name="T25" fmla="*/ 871 h 909"/>
                <a:gd name="T26" fmla="*/ 772 w 848"/>
                <a:gd name="T27" fmla="*/ 853 h 909"/>
                <a:gd name="T28" fmla="*/ 791 w 848"/>
                <a:gd name="T29" fmla="*/ 832 h 909"/>
                <a:gd name="T30" fmla="*/ 807 w 848"/>
                <a:gd name="T31" fmla="*/ 809 h 909"/>
                <a:gd name="T32" fmla="*/ 819 w 848"/>
                <a:gd name="T33" fmla="*/ 784 h 909"/>
                <a:gd name="T34" fmla="*/ 828 w 848"/>
                <a:gd name="T35" fmla="*/ 759 h 909"/>
                <a:gd name="T36" fmla="*/ 841 w 848"/>
                <a:gd name="T37" fmla="*/ 706 h 909"/>
                <a:gd name="T38" fmla="*/ 846 w 848"/>
                <a:gd name="T39" fmla="*/ 655 h 909"/>
                <a:gd name="T40" fmla="*/ 848 w 848"/>
                <a:gd name="T41" fmla="*/ 592 h 909"/>
                <a:gd name="T42" fmla="*/ 846 w 848"/>
                <a:gd name="T43" fmla="*/ 530 h 909"/>
                <a:gd name="T44" fmla="*/ 837 w 848"/>
                <a:gd name="T45" fmla="*/ 421 h 909"/>
                <a:gd name="T46" fmla="*/ 820 w 848"/>
                <a:gd name="T47" fmla="*/ 331 h 909"/>
                <a:gd name="T48" fmla="*/ 797 w 848"/>
                <a:gd name="T49" fmla="*/ 256 h 909"/>
                <a:gd name="T50" fmla="*/ 771 w 848"/>
                <a:gd name="T51" fmla="*/ 195 h 909"/>
                <a:gd name="T52" fmla="*/ 742 w 848"/>
                <a:gd name="T53" fmla="*/ 144 h 909"/>
                <a:gd name="T54" fmla="*/ 700 w 848"/>
                <a:gd name="T55" fmla="*/ 81 h 909"/>
                <a:gd name="T56" fmla="*/ 677 w 848"/>
                <a:gd name="T57" fmla="*/ 44 h 909"/>
                <a:gd name="T58" fmla="*/ 662 w 848"/>
                <a:gd name="T59" fmla="*/ 29 h 909"/>
                <a:gd name="T60" fmla="*/ 640 w 848"/>
                <a:gd name="T61" fmla="*/ 16 h 909"/>
                <a:gd name="T62" fmla="*/ 613 w 848"/>
                <a:gd name="T63" fmla="*/ 7 h 909"/>
                <a:gd name="T64" fmla="*/ 582 w 848"/>
                <a:gd name="T65" fmla="*/ 3 h 909"/>
                <a:gd name="T66" fmla="*/ 545 w 848"/>
                <a:gd name="T67" fmla="*/ 0 h 909"/>
                <a:gd name="T68" fmla="*/ 506 w 848"/>
                <a:gd name="T69" fmla="*/ 0 h 909"/>
                <a:gd name="T70" fmla="*/ 421 w 848"/>
                <a:gd name="T71" fmla="*/ 9 h 909"/>
                <a:gd name="T72" fmla="*/ 336 w 848"/>
                <a:gd name="T73" fmla="*/ 29 h 909"/>
                <a:gd name="T74" fmla="*/ 257 w 848"/>
                <a:gd name="T75" fmla="*/ 54 h 909"/>
                <a:gd name="T76" fmla="*/ 222 w 848"/>
                <a:gd name="T77" fmla="*/ 69 h 909"/>
                <a:gd name="T78" fmla="*/ 192 w 848"/>
                <a:gd name="T79" fmla="*/ 85 h 909"/>
                <a:gd name="T80" fmla="*/ 167 w 848"/>
                <a:gd name="T81" fmla="*/ 103 h 909"/>
                <a:gd name="T82" fmla="*/ 148 w 848"/>
                <a:gd name="T83" fmla="*/ 121 h 909"/>
                <a:gd name="T84" fmla="*/ 121 w 848"/>
                <a:gd name="T85" fmla="*/ 160 h 909"/>
                <a:gd name="T86" fmla="*/ 95 w 848"/>
                <a:gd name="T87" fmla="*/ 198 h 909"/>
                <a:gd name="T88" fmla="*/ 74 w 848"/>
                <a:gd name="T89" fmla="*/ 238 h 909"/>
                <a:gd name="T90" fmla="*/ 54 w 848"/>
                <a:gd name="T91" fmla="*/ 280 h 909"/>
                <a:gd name="T92" fmla="*/ 37 w 848"/>
                <a:gd name="T93" fmla="*/ 324 h 909"/>
                <a:gd name="T94" fmla="*/ 24 w 848"/>
                <a:gd name="T95" fmla="*/ 370 h 909"/>
                <a:gd name="T96" fmla="*/ 12 w 848"/>
                <a:gd name="T97" fmla="*/ 421 h 909"/>
                <a:gd name="T98" fmla="*/ 4 w 848"/>
                <a:gd name="T99" fmla="*/ 476 h 909"/>
                <a:gd name="T100" fmla="*/ 0 w 848"/>
                <a:gd name="T101" fmla="*/ 532 h 909"/>
                <a:gd name="T102" fmla="*/ 4 w 848"/>
                <a:gd name="T103" fmla="*/ 588 h 909"/>
                <a:gd name="T104" fmla="*/ 14 w 848"/>
                <a:gd name="T105" fmla="*/ 642 h 909"/>
                <a:gd name="T106" fmla="*/ 28 w 848"/>
                <a:gd name="T107" fmla="*/ 693 h 909"/>
                <a:gd name="T108" fmla="*/ 45 w 848"/>
                <a:gd name="T109" fmla="*/ 739 h 909"/>
                <a:gd name="T110" fmla="*/ 64 w 848"/>
                <a:gd name="T111" fmla="*/ 781 h 909"/>
                <a:gd name="T112" fmla="*/ 85 w 848"/>
                <a:gd name="T113" fmla="*/ 817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48" h="909">
                  <a:moveTo>
                    <a:pt x="104" y="848"/>
                  </a:moveTo>
                  <a:lnTo>
                    <a:pt x="104" y="848"/>
                  </a:lnTo>
                  <a:lnTo>
                    <a:pt x="109" y="853"/>
                  </a:lnTo>
                  <a:lnTo>
                    <a:pt x="114" y="859"/>
                  </a:lnTo>
                  <a:lnTo>
                    <a:pt x="122" y="865"/>
                  </a:lnTo>
                  <a:lnTo>
                    <a:pt x="130" y="869"/>
                  </a:lnTo>
                  <a:lnTo>
                    <a:pt x="139" y="874"/>
                  </a:lnTo>
                  <a:lnTo>
                    <a:pt x="149" y="877"/>
                  </a:lnTo>
                  <a:lnTo>
                    <a:pt x="173" y="885"/>
                  </a:lnTo>
                  <a:lnTo>
                    <a:pt x="200" y="891"/>
                  </a:lnTo>
                  <a:lnTo>
                    <a:pt x="231" y="895"/>
                  </a:lnTo>
                  <a:lnTo>
                    <a:pt x="264" y="900"/>
                  </a:lnTo>
                  <a:lnTo>
                    <a:pt x="299" y="903"/>
                  </a:lnTo>
                  <a:lnTo>
                    <a:pt x="335" y="905"/>
                  </a:lnTo>
                  <a:lnTo>
                    <a:pt x="373" y="907"/>
                  </a:lnTo>
                  <a:lnTo>
                    <a:pt x="453" y="909"/>
                  </a:lnTo>
                  <a:lnTo>
                    <a:pt x="532" y="909"/>
                  </a:lnTo>
                  <a:lnTo>
                    <a:pt x="610" y="909"/>
                  </a:lnTo>
                  <a:lnTo>
                    <a:pt x="631" y="908"/>
                  </a:lnTo>
                  <a:lnTo>
                    <a:pt x="652" y="905"/>
                  </a:lnTo>
                  <a:lnTo>
                    <a:pt x="671" y="903"/>
                  </a:lnTo>
                  <a:lnTo>
                    <a:pt x="689" y="899"/>
                  </a:lnTo>
                  <a:lnTo>
                    <a:pt x="705" y="893"/>
                  </a:lnTo>
                  <a:lnTo>
                    <a:pt x="721" y="887"/>
                  </a:lnTo>
                  <a:lnTo>
                    <a:pt x="735" y="879"/>
                  </a:lnTo>
                  <a:lnTo>
                    <a:pt x="748" y="871"/>
                  </a:lnTo>
                  <a:lnTo>
                    <a:pt x="760" y="862"/>
                  </a:lnTo>
                  <a:lnTo>
                    <a:pt x="772" y="853"/>
                  </a:lnTo>
                  <a:lnTo>
                    <a:pt x="782" y="843"/>
                  </a:lnTo>
                  <a:lnTo>
                    <a:pt x="791" y="832"/>
                  </a:lnTo>
                  <a:lnTo>
                    <a:pt x="799" y="821"/>
                  </a:lnTo>
                  <a:lnTo>
                    <a:pt x="807" y="809"/>
                  </a:lnTo>
                  <a:lnTo>
                    <a:pt x="814" y="797"/>
                  </a:lnTo>
                  <a:lnTo>
                    <a:pt x="819" y="784"/>
                  </a:lnTo>
                  <a:lnTo>
                    <a:pt x="824" y="772"/>
                  </a:lnTo>
                  <a:lnTo>
                    <a:pt x="828" y="759"/>
                  </a:lnTo>
                  <a:lnTo>
                    <a:pt x="836" y="732"/>
                  </a:lnTo>
                  <a:lnTo>
                    <a:pt x="841" y="706"/>
                  </a:lnTo>
                  <a:lnTo>
                    <a:pt x="844" y="680"/>
                  </a:lnTo>
                  <a:lnTo>
                    <a:pt x="846" y="655"/>
                  </a:lnTo>
                  <a:lnTo>
                    <a:pt x="848" y="632"/>
                  </a:lnTo>
                  <a:lnTo>
                    <a:pt x="848" y="592"/>
                  </a:lnTo>
                  <a:lnTo>
                    <a:pt x="848" y="560"/>
                  </a:lnTo>
                  <a:lnTo>
                    <a:pt x="846" y="530"/>
                  </a:lnTo>
                  <a:lnTo>
                    <a:pt x="843" y="472"/>
                  </a:lnTo>
                  <a:lnTo>
                    <a:pt x="837" y="421"/>
                  </a:lnTo>
                  <a:lnTo>
                    <a:pt x="829" y="374"/>
                  </a:lnTo>
                  <a:lnTo>
                    <a:pt x="820" y="331"/>
                  </a:lnTo>
                  <a:lnTo>
                    <a:pt x="809" y="291"/>
                  </a:lnTo>
                  <a:lnTo>
                    <a:pt x="797" y="256"/>
                  </a:lnTo>
                  <a:lnTo>
                    <a:pt x="784" y="223"/>
                  </a:lnTo>
                  <a:lnTo>
                    <a:pt x="771" y="195"/>
                  </a:lnTo>
                  <a:lnTo>
                    <a:pt x="756" y="168"/>
                  </a:lnTo>
                  <a:lnTo>
                    <a:pt x="742" y="144"/>
                  </a:lnTo>
                  <a:lnTo>
                    <a:pt x="728" y="121"/>
                  </a:lnTo>
                  <a:lnTo>
                    <a:pt x="700" y="81"/>
                  </a:lnTo>
                  <a:lnTo>
                    <a:pt x="688" y="63"/>
                  </a:lnTo>
                  <a:lnTo>
                    <a:pt x="677" y="44"/>
                  </a:lnTo>
                  <a:lnTo>
                    <a:pt x="670" y="35"/>
                  </a:lnTo>
                  <a:lnTo>
                    <a:pt x="662" y="29"/>
                  </a:lnTo>
                  <a:lnTo>
                    <a:pt x="652" y="22"/>
                  </a:lnTo>
                  <a:lnTo>
                    <a:pt x="640" y="16"/>
                  </a:lnTo>
                  <a:lnTo>
                    <a:pt x="628" y="12"/>
                  </a:lnTo>
                  <a:lnTo>
                    <a:pt x="613" y="7"/>
                  </a:lnTo>
                  <a:lnTo>
                    <a:pt x="597" y="5"/>
                  </a:lnTo>
                  <a:lnTo>
                    <a:pt x="582" y="3"/>
                  </a:lnTo>
                  <a:lnTo>
                    <a:pt x="563" y="0"/>
                  </a:lnTo>
                  <a:lnTo>
                    <a:pt x="545" y="0"/>
                  </a:lnTo>
                  <a:lnTo>
                    <a:pt x="525" y="0"/>
                  </a:lnTo>
                  <a:lnTo>
                    <a:pt x="506" y="0"/>
                  </a:lnTo>
                  <a:lnTo>
                    <a:pt x="464" y="4"/>
                  </a:lnTo>
                  <a:lnTo>
                    <a:pt x="421" y="9"/>
                  </a:lnTo>
                  <a:lnTo>
                    <a:pt x="378" y="18"/>
                  </a:lnTo>
                  <a:lnTo>
                    <a:pt x="336" y="29"/>
                  </a:lnTo>
                  <a:lnTo>
                    <a:pt x="295" y="40"/>
                  </a:lnTo>
                  <a:lnTo>
                    <a:pt x="257" y="54"/>
                  </a:lnTo>
                  <a:lnTo>
                    <a:pt x="239" y="61"/>
                  </a:lnTo>
                  <a:lnTo>
                    <a:pt x="222" y="69"/>
                  </a:lnTo>
                  <a:lnTo>
                    <a:pt x="206" y="77"/>
                  </a:lnTo>
                  <a:lnTo>
                    <a:pt x="192" y="85"/>
                  </a:lnTo>
                  <a:lnTo>
                    <a:pt x="179" y="94"/>
                  </a:lnTo>
                  <a:lnTo>
                    <a:pt x="167" y="103"/>
                  </a:lnTo>
                  <a:lnTo>
                    <a:pt x="157" y="112"/>
                  </a:lnTo>
                  <a:lnTo>
                    <a:pt x="148" y="121"/>
                  </a:lnTo>
                  <a:lnTo>
                    <a:pt x="135" y="141"/>
                  </a:lnTo>
                  <a:lnTo>
                    <a:pt x="121" y="160"/>
                  </a:lnTo>
                  <a:lnTo>
                    <a:pt x="107" y="178"/>
                  </a:lnTo>
                  <a:lnTo>
                    <a:pt x="95" y="198"/>
                  </a:lnTo>
                  <a:lnTo>
                    <a:pt x="84" y="218"/>
                  </a:lnTo>
                  <a:lnTo>
                    <a:pt x="74" y="238"/>
                  </a:lnTo>
                  <a:lnTo>
                    <a:pt x="63" y="258"/>
                  </a:lnTo>
                  <a:lnTo>
                    <a:pt x="54" y="280"/>
                  </a:lnTo>
                  <a:lnTo>
                    <a:pt x="45" y="301"/>
                  </a:lnTo>
                  <a:lnTo>
                    <a:pt x="37" y="324"/>
                  </a:lnTo>
                  <a:lnTo>
                    <a:pt x="31" y="347"/>
                  </a:lnTo>
                  <a:lnTo>
                    <a:pt x="24" y="370"/>
                  </a:lnTo>
                  <a:lnTo>
                    <a:pt x="18" y="395"/>
                  </a:lnTo>
                  <a:lnTo>
                    <a:pt x="12" y="421"/>
                  </a:lnTo>
                  <a:lnTo>
                    <a:pt x="8" y="448"/>
                  </a:lnTo>
                  <a:lnTo>
                    <a:pt x="4" y="476"/>
                  </a:lnTo>
                  <a:lnTo>
                    <a:pt x="1" y="504"/>
                  </a:lnTo>
                  <a:lnTo>
                    <a:pt x="0" y="532"/>
                  </a:lnTo>
                  <a:lnTo>
                    <a:pt x="1" y="560"/>
                  </a:lnTo>
                  <a:lnTo>
                    <a:pt x="4" y="588"/>
                  </a:lnTo>
                  <a:lnTo>
                    <a:pt x="8" y="615"/>
                  </a:lnTo>
                  <a:lnTo>
                    <a:pt x="14" y="642"/>
                  </a:lnTo>
                  <a:lnTo>
                    <a:pt x="20" y="668"/>
                  </a:lnTo>
                  <a:lnTo>
                    <a:pt x="28" y="693"/>
                  </a:lnTo>
                  <a:lnTo>
                    <a:pt x="36" y="716"/>
                  </a:lnTo>
                  <a:lnTo>
                    <a:pt x="45" y="739"/>
                  </a:lnTo>
                  <a:lnTo>
                    <a:pt x="54" y="761"/>
                  </a:lnTo>
                  <a:lnTo>
                    <a:pt x="64" y="781"/>
                  </a:lnTo>
                  <a:lnTo>
                    <a:pt x="75" y="800"/>
                  </a:lnTo>
                  <a:lnTo>
                    <a:pt x="85" y="817"/>
                  </a:lnTo>
                  <a:lnTo>
                    <a:pt x="104" y="848"/>
                  </a:lnTo>
                  <a:close/>
                </a:path>
              </a:pathLst>
            </a:custGeom>
            <a:solidFill>
              <a:srgbClr val="FFC8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Freeform 81"/>
            <p:cNvSpPr>
              <a:spLocks noChangeArrowheads="1"/>
            </p:cNvSpPr>
            <p:nvPr/>
          </p:nvSpPr>
          <p:spPr bwMode="auto">
            <a:xfrm>
              <a:off x="9853538" y="2704358"/>
              <a:ext cx="87313" cy="165100"/>
            </a:xfrm>
            <a:custGeom>
              <a:avLst/>
              <a:gdLst>
                <a:gd name="T0" fmla="*/ 55 w 55"/>
                <a:gd name="T1" fmla="*/ 50 h 104"/>
                <a:gd name="T2" fmla="*/ 55 w 55"/>
                <a:gd name="T3" fmla="*/ 50 h 104"/>
                <a:gd name="T4" fmla="*/ 55 w 55"/>
                <a:gd name="T5" fmla="*/ 61 h 104"/>
                <a:gd name="T6" fmla="*/ 54 w 55"/>
                <a:gd name="T7" fmla="*/ 70 h 104"/>
                <a:gd name="T8" fmla="*/ 52 w 55"/>
                <a:gd name="T9" fmla="*/ 79 h 104"/>
                <a:gd name="T10" fmla="*/ 49 w 55"/>
                <a:gd name="T11" fmla="*/ 87 h 104"/>
                <a:gd name="T12" fmla="*/ 45 w 55"/>
                <a:gd name="T13" fmla="*/ 94 h 104"/>
                <a:gd name="T14" fmla="*/ 41 w 55"/>
                <a:gd name="T15" fmla="*/ 100 h 104"/>
                <a:gd name="T16" fmla="*/ 36 w 55"/>
                <a:gd name="T17" fmla="*/ 103 h 104"/>
                <a:gd name="T18" fmla="*/ 31 w 55"/>
                <a:gd name="T19" fmla="*/ 104 h 104"/>
                <a:gd name="T20" fmla="*/ 25 w 55"/>
                <a:gd name="T21" fmla="*/ 103 h 104"/>
                <a:gd name="T22" fmla="*/ 20 w 55"/>
                <a:gd name="T23" fmla="*/ 101 h 104"/>
                <a:gd name="T24" fmla="*/ 15 w 55"/>
                <a:gd name="T25" fmla="*/ 96 h 104"/>
                <a:gd name="T26" fmla="*/ 10 w 55"/>
                <a:gd name="T27" fmla="*/ 90 h 104"/>
                <a:gd name="T28" fmla="*/ 7 w 55"/>
                <a:gd name="T29" fmla="*/ 83 h 104"/>
                <a:gd name="T30" fmla="*/ 3 w 55"/>
                <a:gd name="T31" fmla="*/ 74 h 104"/>
                <a:gd name="T32" fmla="*/ 1 w 55"/>
                <a:gd name="T33" fmla="*/ 64 h 104"/>
                <a:gd name="T34" fmla="*/ 0 w 55"/>
                <a:gd name="T35" fmla="*/ 53 h 104"/>
                <a:gd name="T36" fmla="*/ 0 w 55"/>
                <a:gd name="T37" fmla="*/ 43 h 104"/>
                <a:gd name="T38" fmla="*/ 1 w 55"/>
                <a:gd name="T39" fmla="*/ 33 h 104"/>
                <a:gd name="T40" fmla="*/ 3 w 55"/>
                <a:gd name="T41" fmla="*/ 24 h 104"/>
                <a:gd name="T42" fmla="*/ 7 w 55"/>
                <a:gd name="T43" fmla="*/ 16 h 104"/>
                <a:gd name="T44" fmla="*/ 10 w 55"/>
                <a:gd name="T45" fmla="*/ 9 h 104"/>
                <a:gd name="T46" fmla="*/ 15 w 55"/>
                <a:gd name="T47" fmla="*/ 5 h 104"/>
                <a:gd name="T48" fmla="*/ 19 w 55"/>
                <a:gd name="T49" fmla="*/ 1 h 104"/>
                <a:gd name="T50" fmla="*/ 25 w 55"/>
                <a:gd name="T51" fmla="*/ 0 h 104"/>
                <a:gd name="T52" fmla="*/ 31 w 55"/>
                <a:gd name="T53" fmla="*/ 0 h 104"/>
                <a:gd name="T54" fmla="*/ 36 w 55"/>
                <a:gd name="T55" fmla="*/ 4 h 104"/>
                <a:gd name="T56" fmla="*/ 41 w 55"/>
                <a:gd name="T57" fmla="*/ 8 h 104"/>
                <a:gd name="T58" fmla="*/ 45 w 55"/>
                <a:gd name="T59" fmla="*/ 14 h 104"/>
                <a:gd name="T60" fmla="*/ 49 w 55"/>
                <a:gd name="T61" fmla="*/ 22 h 104"/>
                <a:gd name="T62" fmla="*/ 52 w 55"/>
                <a:gd name="T63" fmla="*/ 31 h 104"/>
                <a:gd name="T64" fmla="*/ 54 w 55"/>
                <a:gd name="T65" fmla="*/ 40 h 104"/>
                <a:gd name="T66" fmla="*/ 55 w 55"/>
                <a:gd name="T67" fmla="*/ 5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" h="104">
                  <a:moveTo>
                    <a:pt x="55" y="50"/>
                  </a:moveTo>
                  <a:lnTo>
                    <a:pt x="55" y="50"/>
                  </a:lnTo>
                  <a:lnTo>
                    <a:pt x="55" y="61"/>
                  </a:lnTo>
                  <a:lnTo>
                    <a:pt x="54" y="70"/>
                  </a:lnTo>
                  <a:lnTo>
                    <a:pt x="52" y="79"/>
                  </a:lnTo>
                  <a:lnTo>
                    <a:pt x="49" y="87"/>
                  </a:lnTo>
                  <a:lnTo>
                    <a:pt x="45" y="94"/>
                  </a:lnTo>
                  <a:lnTo>
                    <a:pt x="41" y="100"/>
                  </a:lnTo>
                  <a:lnTo>
                    <a:pt x="36" y="103"/>
                  </a:lnTo>
                  <a:lnTo>
                    <a:pt x="31" y="104"/>
                  </a:lnTo>
                  <a:lnTo>
                    <a:pt x="25" y="103"/>
                  </a:lnTo>
                  <a:lnTo>
                    <a:pt x="20" y="101"/>
                  </a:lnTo>
                  <a:lnTo>
                    <a:pt x="15" y="96"/>
                  </a:lnTo>
                  <a:lnTo>
                    <a:pt x="10" y="90"/>
                  </a:lnTo>
                  <a:lnTo>
                    <a:pt x="7" y="83"/>
                  </a:lnTo>
                  <a:lnTo>
                    <a:pt x="3" y="74"/>
                  </a:lnTo>
                  <a:lnTo>
                    <a:pt x="1" y="64"/>
                  </a:lnTo>
                  <a:lnTo>
                    <a:pt x="0" y="53"/>
                  </a:lnTo>
                  <a:lnTo>
                    <a:pt x="0" y="43"/>
                  </a:lnTo>
                  <a:lnTo>
                    <a:pt x="1" y="33"/>
                  </a:lnTo>
                  <a:lnTo>
                    <a:pt x="3" y="24"/>
                  </a:lnTo>
                  <a:lnTo>
                    <a:pt x="7" y="16"/>
                  </a:lnTo>
                  <a:lnTo>
                    <a:pt x="10" y="9"/>
                  </a:lnTo>
                  <a:lnTo>
                    <a:pt x="15" y="5"/>
                  </a:lnTo>
                  <a:lnTo>
                    <a:pt x="19" y="1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6" y="4"/>
                  </a:lnTo>
                  <a:lnTo>
                    <a:pt x="41" y="8"/>
                  </a:lnTo>
                  <a:lnTo>
                    <a:pt x="45" y="14"/>
                  </a:lnTo>
                  <a:lnTo>
                    <a:pt x="49" y="22"/>
                  </a:lnTo>
                  <a:lnTo>
                    <a:pt x="52" y="31"/>
                  </a:lnTo>
                  <a:lnTo>
                    <a:pt x="54" y="40"/>
                  </a:lnTo>
                  <a:lnTo>
                    <a:pt x="55" y="50"/>
                  </a:lnTo>
                  <a:close/>
                </a:path>
              </a:pathLst>
            </a:custGeom>
            <a:solidFill>
              <a:srgbClr val="262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83"/>
            <p:cNvSpPr>
              <a:spLocks noChangeArrowheads="1"/>
            </p:cNvSpPr>
            <p:nvPr/>
          </p:nvSpPr>
          <p:spPr bwMode="auto">
            <a:xfrm>
              <a:off x="9520163" y="3155208"/>
              <a:ext cx="420688" cy="185738"/>
            </a:xfrm>
            <a:custGeom>
              <a:avLst/>
              <a:gdLst>
                <a:gd name="T0" fmla="*/ 1 w 265"/>
                <a:gd name="T1" fmla="*/ 29 h 117"/>
                <a:gd name="T2" fmla="*/ 1 w 265"/>
                <a:gd name="T3" fmla="*/ 29 h 117"/>
                <a:gd name="T4" fmla="*/ 0 w 265"/>
                <a:gd name="T5" fmla="*/ 35 h 117"/>
                <a:gd name="T6" fmla="*/ 1 w 265"/>
                <a:gd name="T7" fmla="*/ 47 h 117"/>
                <a:gd name="T8" fmla="*/ 3 w 265"/>
                <a:gd name="T9" fmla="*/ 52 h 117"/>
                <a:gd name="T10" fmla="*/ 5 w 265"/>
                <a:gd name="T11" fmla="*/ 59 h 117"/>
                <a:gd name="T12" fmla="*/ 10 w 265"/>
                <a:gd name="T13" fmla="*/ 66 h 117"/>
                <a:gd name="T14" fmla="*/ 15 w 265"/>
                <a:gd name="T15" fmla="*/ 74 h 117"/>
                <a:gd name="T16" fmla="*/ 22 w 265"/>
                <a:gd name="T17" fmla="*/ 81 h 117"/>
                <a:gd name="T18" fmla="*/ 30 w 265"/>
                <a:gd name="T19" fmla="*/ 87 h 117"/>
                <a:gd name="T20" fmla="*/ 40 w 265"/>
                <a:gd name="T21" fmla="*/ 94 h 117"/>
                <a:gd name="T22" fmla="*/ 53 w 265"/>
                <a:gd name="T23" fmla="*/ 100 h 117"/>
                <a:gd name="T24" fmla="*/ 66 w 265"/>
                <a:gd name="T25" fmla="*/ 105 h 117"/>
                <a:gd name="T26" fmla="*/ 83 w 265"/>
                <a:gd name="T27" fmla="*/ 110 h 117"/>
                <a:gd name="T28" fmla="*/ 102 w 265"/>
                <a:gd name="T29" fmla="*/ 113 h 117"/>
                <a:gd name="T30" fmla="*/ 124 w 265"/>
                <a:gd name="T31" fmla="*/ 116 h 117"/>
                <a:gd name="T32" fmla="*/ 147 w 265"/>
                <a:gd name="T33" fmla="*/ 117 h 117"/>
                <a:gd name="T34" fmla="*/ 167 w 265"/>
                <a:gd name="T35" fmla="*/ 115 h 117"/>
                <a:gd name="T36" fmla="*/ 185 w 265"/>
                <a:gd name="T37" fmla="*/ 111 h 117"/>
                <a:gd name="T38" fmla="*/ 202 w 265"/>
                <a:gd name="T39" fmla="*/ 105 h 117"/>
                <a:gd name="T40" fmla="*/ 216 w 265"/>
                <a:gd name="T41" fmla="*/ 98 h 117"/>
                <a:gd name="T42" fmla="*/ 227 w 265"/>
                <a:gd name="T43" fmla="*/ 90 h 117"/>
                <a:gd name="T44" fmla="*/ 237 w 265"/>
                <a:gd name="T45" fmla="*/ 81 h 117"/>
                <a:gd name="T46" fmla="*/ 246 w 265"/>
                <a:gd name="T47" fmla="*/ 70 h 117"/>
                <a:gd name="T48" fmla="*/ 253 w 265"/>
                <a:gd name="T49" fmla="*/ 60 h 117"/>
                <a:gd name="T50" fmla="*/ 258 w 265"/>
                <a:gd name="T51" fmla="*/ 51 h 117"/>
                <a:gd name="T52" fmla="*/ 262 w 265"/>
                <a:gd name="T53" fmla="*/ 41 h 117"/>
                <a:gd name="T54" fmla="*/ 264 w 265"/>
                <a:gd name="T55" fmla="*/ 32 h 117"/>
                <a:gd name="T56" fmla="*/ 265 w 265"/>
                <a:gd name="T57" fmla="*/ 23 h 117"/>
                <a:gd name="T58" fmla="*/ 265 w 265"/>
                <a:gd name="T59" fmla="*/ 16 h 117"/>
                <a:gd name="T60" fmla="*/ 265 w 265"/>
                <a:gd name="T61" fmla="*/ 10 h 117"/>
                <a:gd name="T62" fmla="*/ 263 w 265"/>
                <a:gd name="T63" fmla="*/ 6 h 117"/>
                <a:gd name="T64" fmla="*/ 262 w 265"/>
                <a:gd name="T65" fmla="*/ 5 h 117"/>
                <a:gd name="T66" fmla="*/ 259 w 265"/>
                <a:gd name="T67" fmla="*/ 4 h 117"/>
                <a:gd name="T68" fmla="*/ 250 w 265"/>
                <a:gd name="T69" fmla="*/ 1 h 117"/>
                <a:gd name="T70" fmla="*/ 235 w 265"/>
                <a:gd name="T71" fmla="*/ 0 h 117"/>
                <a:gd name="T72" fmla="*/ 218 w 265"/>
                <a:gd name="T73" fmla="*/ 0 h 117"/>
                <a:gd name="T74" fmla="*/ 175 w 265"/>
                <a:gd name="T75" fmla="*/ 1 h 117"/>
                <a:gd name="T76" fmla="*/ 126 w 265"/>
                <a:gd name="T77" fmla="*/ 5 h 117"/>
                <a:gd name="T78" fmla="*/ 79 w 265"/>
                <a:gd name="T79" fmla="*/ 9 h 117"/>
                <a:gd name="T80" fmla="*/ 38 w 265"/>
                <a:gd name="T81" fmla="*/ 15 h 117"/>
                <a:gd name="T82" fmla="*/ 22 w 265"/>
                <a:gd name="T83" fmla="*/ 18 h 117"/>
                <a:gd name="T84" fmla="*/ 10 w 265"/>
                <a:gd name="T85" fmla="*/ 22 h 117"/>
                <a:gd name="T86" fmla="*/ 3 w 265"/>
                <a:gd name="T87" fmla="*/ 25 h 117"/>
                <a:gd name="T88" fmla="*/ 1 w 265"/>
                <a:gd name="T89" fmla="*/ 27 h 117"/>
                <a:gd name="T90" fmla="*/ 1 w 265"/>
                <a:gd name="T91" fmla="*/ 2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5" h="117">
                  <a:moveTo>
                    <a:pt x="1" y="29"/>
                  </a:moveTo>
                  <a:lnTo>
                    <a:pt x="1" y="29"/>
                  </a:lnTo>
                  <a:lnTo>
                    <a:pt x="0" y="35"/>
                  </a:lnTo>
                  <a:lnTo>
                    <a:pt x="1" y="47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10" y="66"/>
                  </a:lnTo>
                  <a:lnTo>
                    <a:pt x="15" y="74"/>
                  </a:lnTo>
                  <a:lnTo>
                    <a:pt x="22" y="81"/>
                  </a:lnTo>
                  <a:lnTo>
                    <a:pt x="30" y="87"/>
                  </a:lnTo>
                  <a:lnTo>
                    <a:pt x="40" y="94"/>
                  </a:lnTo>
                  <a:lnTo>
                    <a:pt x="53" y="100"/>
                  </a:lnTo>
                  <a:lnTo>
                    <a:pt x="66" y="105"/>
                  </a:lnTo>
                  <a:lnTo>
                    <a:pt x="83" y="110"/>
                  </a:lnTo>
                  <a:lnTo>
                    <a:pt x="102" y="113"/>
                  </a:lnTo>
                  <a:lnTo>
                    <a:pt x="124" y="116"/>
                  </a:lnTo>
                  <a:lnTo>
                    <a:pt x="147" y="117"/>
                  </a:lnTo>
                  <a:lnTo>
                    <a:pt x="167" y="115"/>
                  </a:lnTo>
                  <a:lnTo>
                    <a:pt x="185" y="111"/>
                  </a:lnTo>
                  <a:lnTo>
                    <a:pt x="202" y="105"/>
                  </a:lnTo>
                  <a:lnTo>
                    <a:pt x="216" y="98"/>
                  </a:lnTo>
                  <a:lnTo>
                    <a:pt x="227" y="90"/>
                  </a:lnTo>
                  <a:lnTo>
                    <a:pt x="237" y="81"/>
                  </a:lnTo>
                  <a:lnTo>
                    <a:pt x="246" y="70"/>
                  </a:lnTo>
                  <a:lnTo>
                    <a:pt x="253" y="60"/>
                  </a:lnTo>
                  <a:lnTo>
                    <a:pt x="258" y="51"/>
                  </a:lnTo>
                  <a:lnTo>
                    <a:pt x="262" y="41"/>
                  </a:lnTo>
                  <a:lnTo>
                    <a:pt x="264" y="32"/>
                  </a:lnTo>
                  <a:lnTo>
                    <a:pt x="265" y="23"/>
                  </a:lnTo>
                  <a:lnTo>
                    <a:pt x="265" y="16"/>
                  </a:lnTo>
                  <a:lnTo>
                    <a:pt x="265" y="10"/>
                  </a:lnTo>
                  <a:lnTo>
                    <a:pt x="263" y="6"/>
                  </a:lnTo>
                  <a:lnTo>
                    <a:pt x="262" y="5"/>
                  </a:lnTo>
                  <a:lnTo>
                    <a:pt x="259" y="4"/>
                  </a:lnTo>
                  <a:lnTo>
                    <a:pt x="250" y="1"/>
                  </a:lnTo>
                  <a:lnTo>
                    <a:pt x="235" y="0"/>
                  </a:lnTo>
                  <a:lnTo>
                    <a:pt x="218" y="0"/>
                  </a:lnTo>
                  <a:lnTo>
                    <a:pt x="175" y="1"/>
                  </a:lnTo>
                  <a:lnTo>
                    <a:pt x="126" y="5"/>
                  </a:lnTo>
                  <a:lnTo>
                    <a:pt x="79" y="9"/>
                  </a:lnTo>
                  <a:lnTo>
                    <a:pt x="38" y="15"/>
                  </a:lnTo>
                  <a:lnTo>
                    <a:pt x="22" y="18"/>
                  </a:lnTo>
                  <a:lnTo>
                    <a:pt x="10" y="22"/>
                  </a:lnTo>
                  <a:lnTo>
                    <a:pt x="3" y="25"/>
                  </a:lnTo>
                  <a:lnTo>
                    <a:pt x="1" y="27"/>
                  </a:lnTo>
                  <a:lnTo>
                    <a:pt x="1" y="2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84"/>
            <p:cNvSpPr>
              <a:spLocks noChangeArrowheads="1"/>
            </p:cNvSpPr>
            <p:nvPr/>
          </p:nvSpPr>
          <p:spPr bwMode="auto">
            <a:xfrm>
              <a:off x="9645575" y="2805958"/>
              <a:ext cx="606425" cy="266700"/>
            </a:xfrm>
            <a:custGeom>
              <a:avLst/>
              <a:gdLst>
                <a:gd name="T0" fmla="*/ 0 w 382"/>
                <a:gd name="T1" fmla="*/ 168 h 168"/>
                <a:gd name="T2" fmla="*/ 0 w 382"/>
                <a:gd name="T3" fmla="*/ 168 h 168"/>
                <a:gd name="T4" fmla="*/ 38 w 382"/>
                <a:gd name="T5" fmla="*/ 166 h 168"/>
                <a:gd name="T6" fmla="*/ 129 w 382"/>
                <a:gd name="T7" fmla="*/ 158 h 168"/>
                <a:gd name="T8" fmla="*/ 182 w 382"/>
                <a:gd name="T9" fmla="*/ 152 h 168"/>
                <a:gd name="T10" fmla="*/ 234 w 382"/>
                <a:gd name="T11" fmla="*/ 147 h 168"/>
                <a:gd name="T12" fmla="*/ 280 w 382"/>
                <a:gd name="T13" fmla="*/ 141 h 168"/>
                <a:gd name="T14" fmla="*/ 317 w 382"/>
                <a:gd name="T15" fmla="*/ 134 h 168"/>
                <a:gd name="T16" fmla="*/ 323 w 382"/>
                <a:gd name="T17" fmla="*/ 133 h 168"/>
                <a:gd name="T18" fmla="*/ 330 w 382"/>
                <a:gd name="T19" fmla="*/ 130 h 168"/>
                <a:gd name="T20" fmla="*/ 343 w 382"/>
                <a:gd name="T21" fmla="*/ 124 h 168"/>
                <a:gd name="T22" fmla="*/ 354 w 382"/>
                <a:gd name="T23" fmla="*/ 115 h 168"/>
                <a:gd name="T24" fmla="*/ 363 w 382"/>
                <a:gd name="T25" fmla="*/ 106 h 168"/>
                <a:gd name="T26" fmla="*/ 370 w 382"/>
                <a:gd name="T27" fmla="*/ 95 h 168"/>
                <a:gd name="T28" fmla="*/ 375 w 382"/>
                <a:gd name="T29" fmla="*/ 83 h 168"/>
                <a:gd name="T30" fmla="*/ 380 w 382"/>
                <a:gd name="T31" fmla="*/ 71 h 168"/>
                <a:gd name="T32" fmla="*/ 382 w 382"/>
                <a:gd name="T33" fmla="*/ 58 h 168"/>
                <a:gd name="T34" fmla="*/ 382 w 382"/>
                <a:gd name="T35" fmla="*/ 47 h 168"/>
                <a:gd name="T36" fmla="*/ 380 w 382"/>
                <a:gd name="T37" fmla="*/ 36 h 168"/>
                <a:gd name="T38" fmla="*/ 377 w 382"/>
                <a:gd name="T39" fmla="*/ 26 h 168"/>
                <a:gd name="T40" fmla="*/ 371 w 382"/>
                <a:gd name="T41" fmla="*/ 17 h 168"/>
                <a:gd name="T42" fmla="*/ 367 w 382"/>
                <a:gd name="T43" fmla="*/ 12 h 168"/>
                <a:gd name="T44" fmla="*/ 363 w 382"/>
                <a:gd name="T45" fmla="*/ 9 h 168"/>
                <a:gd name="T46" fmla="*/ 358 w 382"/>
                <a:gd name="T47" fmla="*/ 5 h 168"/>
                <a:gd name="T48" fmla="*/ 354 w 382"/>
                <a:gd name="T49" fmla="*/ 3 h 168"/>
                <a:gd name="T50" fmla="*/ 348 w 382"/>
                <a:gd name="T51" fmla="*/ 2 h 168"/>
                <a:gd name="T52" fmla="*/ 341 w 382"/>
                <a:gd name="T53" fmla="*/ 1 h 168"/>
                <a:gd name="T54" fmla="*/ 336 w 382"/>
                <a:gd name="T55" fmla="*/ 0 h 168"/>
                <a:gd name="T56" fmla="*/ 328 w 382"/>
                <a:gd name="T57" fmla="*/ 1 h 168"/>
                <a:gd name="T58" fmla="*/ 275 w 382"/>
                <a:gd name="T59" fmla="*/ 5 h 168"/>
                <a:gd name="T60" fmla="*/ 233 w 382"/>
                <a:gd name="T61" fmla="*/ 11 h 168"/>
                <a:gd name="T62" fmla="*/ 198 w 382"/>
                <a:gd name="T63" fmla="*/ 17 h 168"/>
                <a:gd name="T64" fmla="*/ 0 w 382"/>
                <a:gd name="T65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82" h="168">
                  <a:moveTo>
                    <a:pt x="0" y="168"/>
                  </a:moveTo>
                  <a:lnTo>
                    <a:pt x="0" y="168"/>
                  </a:lnTo>
                  <a:lnTo>
                    <a:pt x="38" y="166"/>
                  </a:lnTo>
                  <a:lnTo>
                    <a:pt x="129" y="158"/>
                  </a:lnTo>
                  <a:lnTo>
                    <a:pt x="182" y="152"/>
                  </a:lnTo>
                  <a:lnTo>
                    <a:pt x="234" y="147"/>
                  </a:lnTo>
                  <a:lnTo>
                    <a:pt x="280" y="141"/>
                  </a:lnTo>
                  <a:lnTo>
                    <a:pt x="317" y="134"/>
                  </a:lnTo>
                  <a:lnTo>
                    <a:pt x="323" y="133"/>
                  </a:lnTo>
                  <a:lnTo>
                    <a:pt x="330" y="130"/>
                  </a:lnTo>
                  <a:lnTo>
                    <a:pt x="343" y="124"/>
                  </a:lnTo>
                  <a:lnTo>
                    <a:pt x="354" y="115"/>
                  </a:lnTo>
                  <a:lnTo>
                    <a:pt x="363" y="106"/>
                  </a:lnTo>
                  <a:lnTo>
                    <a:pt x="370" y="95"/>
                  </a:lnTo>
                  <a:lnTo>
                    <a:pt x="375" y="83"/>
                  </a:lnTo>
                  <a:lnTo>
                    <a:pt x="380" y="71"/>
                  </a:lnTo>
                  <a:lnTo>
                    <a:pt x="382" y="58"/>
                  </a:lnTo>
                  <a:lnTo>
                    <a:pt x="382" y="47"/>
                  </a:lnTo>
                  <a:lnTo>
                    <a:pt x="380" y="36"/>
                  </a:lnTo>
                  <a:lnTo>
                    <a:pt x="377" y="26"/>
                  </a:lnTo>
                  <a:lnTo>
                    <a:pt x="371" y="17"/>
                  </a:lnTo>
                  <a:lnTo>
                    <a:pt x="367" y="12"/>
                  </a:lnTo>
                  <a:lnTo>
                    <a:pt x="363" y="9"/>
                  </a:lnTo>
                  <a:lnTo>
                    <a:pt x="358" y="5"/>
                  </a:lnTo>
                  <a:lnTo>
                    <a:pt x="354" y="3"/>
                  </a:lnTo>
                  <a:lnTo>
                    <a:pt x="348" y="2"/>
                  </a:lnTo>
                  <a:lnTo>
                    <a:pt x="341" y="1"/>
                  </a:lnTo>
                  <a:lnTo>
                    <a:pt x="336" y="0"/>
                  </a:lnTo>
                  <a:lnTo>
                    <a:pt x="328" y="1"/>
                  </a:lnTo>
                  <a:lnTo>
                    <a:pt x="275" y="5"/>
                  </a:lnTo>
                  <a:lnTo>
                    <a:pt x="233" y="11"/>
                  </a:lnTo>
                  <a:lnTo>
                    <a:pt x="198" y="17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E8B1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85"/>
            <p:cNvSpPr>
              <a:spLocks noChangeArrowheads="1"/>
            </p:cNvSpPr>
            <p:nvPr/>
          </p:nvSpPr>
          <p:spPr bwMode="auto">
            <a:xfrm>
              <a:off x="8926438" y="4593483"/>
              <a:ext cx="1565275" cy="1022350"/>
            </a:xfrm>
            <a:custGeom>
              <a:avLst/>
              <a:gdLst>
                <a:gd name="T0" fmla="*/ 0 w 986"/>
                <a:gd name="T1" fmla="*/ 12 h 644"/>
                <a:gd name="T2" fmla="*/ 2 w 986"/>
                <a:gd name="T3" fmla="*/ 95 h 644"/>
                <a:gd name="T4" fmla="*/ 10 w 986"/>
                <a:gd name="T5" fmla="*/ 275 h 644"/>
                <a:gd name="T6" fmla="*/ 11 w 986"/>
                <a:gd name="T7" fmla="*/ 330 h 644"/>
                <a:gd name="T8" fmla="*/ 0 w 986"/>
                <a:gd name="T9" fmla="*/ 634 h 644"/>
                <a:gd name="T10" fmla="*/ 136 w 986"/>
                <a:gd name="T11" fmla="*/ 514 h 644"/>
                <a:gd name="T12" fmla="*/ 142 w 986"/>
                <a:gd name="T13" fmla="*/ 318 h 644"/>
                <a:gd name="T14" fmla="*/ 146 w 986"/>
                <a:gd name="T15" fmla="*/ 262 h 644"/>
                <a:gd name="T16" fmla="*/ 155 w 986"/>
                <a:gd name="T17" fmla="*/ 206 h 644"/>
                <a:gd name="T18" fmla="*/ 163 w 986"/>
                <a:gd name="T19" fmla="*/ 184 h 644"/>
                <a:gd name="T20" fmla="*/ 173 w 986"/>
                <a:gd name="T21" fmla="*/ 167 h 644"/>
                <a:gd name="T22" fmla="*/ 185 w 986"/>
                <a:gd name="T23" fmla="*/ 161 h 644"/>
                <a:gd name="T24" fmla="*/ 205 w 986"/>
                <a:gd name="T25" fmla="*/ 157 h 644"/>
                <a:gd name="T26" fmla="*/ 272 w 986"/>
                <a:gd name="T27" fmla="*/ 150 h 644"/>
                <a:gd name="T28" fmla="*/ 360 w 986"/>
                <a:gd name="T29" fmla="*/ 147 h 644"/>
                <a:gd name="T30" fmla="*/ 460 w 986"/>
                <a:gd name="T31" fmla="*/ 147 h 644"/>
                <a:gd name="T32" fmla="*/ 646 w 986"/>
                <a:gd name="T33" fmla="*/ 155 h 644"/>
                <a:gd name="T34" fmla="*/ 712 w 986"/>
                <a:gd name="T35" fmla="*/ 161 h 644"/>
                <a:gd name="T36" fmla="*/ 739 w 986"/>
                <a:gd name="T37" fmla="*/ 166 h 644"/>
                <a:gd name="T38" fmla="*/ 746 w 986"/>
                <a:gd name="T39" fmla="*/ 171 h 644"/>
                <a:gd name="T40" fmla="*/ 761 w 986"/>
                <a:gd name="T41" fmla="*/ 203 h 644"/>
                <a:gd name="T42" fmla="*/ 785 w 986"/>
                <a:gd name="T43" fmla="*/ 274 h 644"/>
                <a:gd name="T44" fmla="*/ 817 w 986"/>
                <a:gd name="T45" fmla="*/ 374 h 644"/>
                <a:gd name="T46" fmla="*/ 982 w 986"/>
                <a:gd name="T47" fmla="*/ 371 h 644"/>
                <a:gd name="T48" fmla="*/ 959 w 986"/>
                <a:gd name="T49" fmla="*/ 274 h 644"/>
                <a:gd name="T50" fmla="*/ 937 w 986"/>
                <a:gd name="T51" fmla="*/ 209 h 644"/>
                <a:gd name="T52" fmla="*/ 911 w 986"/>
                <a:gd name="T53" fmla="*/ 141 h 644"/>
                <a:gd name="T54" fmla="*/ 887 w 986"/>
                <a:gd name="T55" fmla="*/ 94 h 644"/>
                <a:gd name="T56" fmla="*/ 870 w 986"/>
                <a:gd name="T57" fmla="*/ 66 h 644"/>
                <a:gd name="T58" fmla="*/ 851 w 986"/>
                <a:gd name="T59" fmla="*/ 43 h 644"/>
                <a:gd name="T60" fmla="*/ 832 w 986"/>
                <a:gd name="T61" fmla="*/ 24 h 644"/>
                <a:gd name="T62" fmla="*/ 810 w 986"/>
                <a:gd name="T63" fmla="*/ 13 h 644"/>
                <a:gd name="T64" fmla="*/ 775 w 986"/>
                <a:gd name="T65" fmla="*/ 4 h 644"/>
                <a:gd name="T66" fmla="*/ 716 w 986"/>
                <a:gd name="T67" fmla="*/ 0 h 644"/>
                <a:gd name="T68" fmla="*/ 645 w 986"/>
                <a:gd name="T69" fmla="*/ 2 h 644"/>
                <a:gd name="T70" fmla="*/ 512 w 986"/>
                <a:gd name="T71" fmla="*/ 8 h 644"/>
                <a:gd name="T72" fmla="*/ 346 w 986"/>
                <a:gd name="T73" fmla="*/ 15 h 644"/>
                <a:gd name="T74" fmla="*/ 218 w 986"/>
                <a:gd name="T75" fmla="*/ 17 h 644"/>
                <a:gd name="T76" fmla="*/ 76 w 986"/>
                <a:gd name="T77" fmla="*/ 15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86" h="644">
                  <a:moveTo>
                    <a:pt x="0" y="12"/>
                  </a:moveTo>
                  <a:lnTo>
                    <a:pt x="0" y="12"/>
                  </a:lnTo>
                  <a:lnTo>
                    <a:pt x="0" y="51"/>
                  </a:lnTo>
                  <a:lnTo>
                    <a:pt x="2" y="95"/>
                  </a:lnTo>
                  <a:lnTo>
                    <a:pt x="7" y="190"/>
                  </a:lnTo>
                  <a:lnTo>
                    <a:pt x="10" y="275"/>
                  </a:lnTo>
                  <a:lnTo>
                    <a:pt x="11" y="308"/>
                  </a:lnTo>
                  <a:lnTo>
                    <a:pt x="11" y="330"/>
                  </a:lnTo>
                  <a:lnTo>
                    <a:pt x="5" y="497"/>
                  </a:lnTo>
                  <a:lnTo>
                    <a:pt x="0" y="634"/>
                  </a:lnTo>
                  <a:lnTo>
                    <a:pt x="132" y="644"/>
                  </a:lnTo>
                  <a:lnTo>
                    <a:pt x="136" y="514"/>
                  </a:lnTo>
                  <a:lnTo>
                    <a:pt x="140" y="358"/>
                  </a:lnTo>
                  <a:lnTo>
                    <a:pt x="142" y="318"/>
                  </a:lnTo>
                  <a:lnTo>
                    <a:pt x="143" y="291"/>
                  </a:lnTo>
                  <a:lnTo>
                    <a:pt x="146" y="262"/>
                  </a:lnTo>
                  <a:lnTo>
                    <a:pt x="149" y="233"/>
                  </a:lnTo>
                  <a:lnTo>
                    <a:pt x="155" y="206"/>
                  </a:lnTo>
                  <a:lnTo>
                    <a:pt x="159" y="195"/>
                  </a:lnTo>
                  <a:lnTo>
                    <a:pt x="163" y="184"/>
                  </a:lnTo>
                  <a:lnTo>
                    <a:pt x="168" y="175"/>
                  </a:lnTo>
                  <a:lnTo>
                    <a:pt x="173" y="167"/>
                  </a:lnTo>
                  <a:lnTo>
                    <a:pt x="178" y="164"/>
                  </a:lnTo>
                  <a:lnTo>
                    <a:pt x="185" y="161"/>
                  </a:lnTo>
                  <a:lnTo>
                    <a:pt x="194" y="159"/>
                  </a:lnTo>
                  <a:lnTo>
                    <a:pt x="205" y="157"/>
                  </a:lnTo>
                  <a:lnTo>
                    <a:pt x="234" y="153"/>
                  </a:lnTo>
                  <a:lnTo>
                    <a:pt x="272" y="150"/>
                  </a:lnTo>
                  <a:lnTo>
                    <a:pt x="314" y="149"/>
                  </a:lnTo>
                  <a:lnTo>
                    <a:pt x="360" y="147"/>
                  </a:lnTo>
                  <a:lnTo>
                    <a:pt x="409" y="147"/>
                  </a:lnTo>
                  <a:lnTo>
                    <a:pt x="460" y="147"/>
                  </a:lnTo>
                  <a:lnTo>
                    <a:pt x="559" y="151"/>
                  </a:lnTo>
                  <a:lnTo>
                    <a:pt x="646" y="155"/>
                  </a:lnTo>
                  <a:lnTo>
                    <a:pt x="682" y="158"/>
                  </a:lnTo>
                  <a:lnTo>
                    <a:pt x="712" y="161"/>
                  </a:lnTo>
                  <a:lnTo>
                    <a:pt x="732" y="164"/>
                  </a:lnTo>
                  <a:lnTo>
                    <a:pt x="739" y="166"/>
                  </a:lnTo>
                  <a:lnTo>
                    <a:pt x="742" y="167"/>
                  </a:lnTo>
                  <a:lnTo>
                    <a:pt x="746" y="171"/>
                  </a:lnTo>
                  <a:lnTo>
                    <a:pt x="750" y="178"/>
                  </a:lnTo>
                  <a:lnTo>
                    <a:pt x="761" y="203"/>
                  </a:lnTo>
                  <a:lnTo>
                    <a:pt x="773" y="237"/>
                  </a:lnTo>
                  <a:lnTo>
                    <a:pt x="785" y="274"/>
                  </a:lnTo>
                  <a:lnTo>
                    <a:pt x="808" y="343"/>
                  </a:lnTo>
                  <a:lnTo>
                    <a:pt x="817" y="374"/>
                  </a:lnTo>
                  <a:lnTo>
                    <a:pt x="986" y="386"/>
                  </a:lnTo>
                  <a:lnTo>
                    <a:pt x="982" y="371"/>
                  </a:lnTo>
                  <a:lnTo>
                    <a:pt x="973" y="332"/>
                  </a:lnTo>
                  <a:lnTo>
                    <a:pt x="959" y="274"/>
                  </a:lnTo>
                  <a:lnTo>
                    <a:pt x="948" y="243"/>
                  </a:lnTo>
                  <a:lnTo>
                    <a:pt x="937" y="209"/>
                  </a:lnTo>
                  <a:lnTo>
                    <a:pt x="925" y="175"/>
                  </a:lnTo>
                  <a:lnTo>
                    <a:pt x="911" y="141"/>
                  </a:lnTo>
                  <a:lnTo>
                    <a:pt x="896" y="109"/>
                  </a:lnTo>
                  <a:lnTo>
                    <a:pt x="887" y="94"/>
                  </a:lnTo>
                  <a:lnTo>
                    <a:pt x="879" y="80"/>
                  </a:lnTo>
                  <a:lnTo>
                    <a:pt x="870" y="66"/>
                  </a:lnTo>
                  <a:lnTo>
                    <a:pt x="861" y="55"/>
                  </a:lnTo>
                  <a:lnTo>
                    <a:pt x="851" y="43"/>
                  </a:lnTo>
                  <a:lnTo>
                    <a:pt x="842" y="33"/>
                  </a:lnTo>
                  <a:lnTo>
                    <a:pt x="832" y="24"/>
                  </a:lnTo>
                  <a:lnTo>
                    <a:pt x="820" y="17"/>
                  </a:lnTo>
                  <a:lnTo>
                    <a:pt x="810" y="13"/>
                  </a:lnTo>
                  <a:lnTo>
                    <a:pt x="799" y="8"/>
                  </a:lnTo>
                  <a:lnTo>
                    <a:pt x="775" y="4"/>
                  </a:lnTo>
                  <a:lnTo>
                    <a:pt x="747" y="2"/>
                  </a:lnTo>
                  <a:lnTo>
                    <a:pt x="716" y="0"/>
                  </a:lnTo>
                  <a:lnTo>
                    <a:pt x="682" y="0"/>
                  </a:lnTo>
                  <a:lnTo>
                    <a:pt x="645" y="2"/>
                  </a:lnTo>
                  <a:lnTo>
                    <a:pt x="603" y="3"/>
                  </a:lnTo>
                  <a:lnTo>
                    <a:pt x="512" y="8"/>
                  </a:lnTo>
                  <a:lnTo>
                    <a:pt x="405" y="13"/>
                  </a:lnTo>
                  <a:lnTo>
                    <a:pt x="346" y="15"/>
                  </a:lnTo>
                  <a:lnTo>
                    <a:pt x="284" y="16"/>
                  </a:lnTo>
                  <a:lnTo>
                    <a:pt x="218" y="17"/>
                  </a:lnTo>
                  <a:lnTo>
                    <a:pt x="149" y="16"/>
                  </a:lnTo>
                  <a:lnTo>
                    <a:pt x="76" y="1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7784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86"/>
            <p:cNvSpPr>
              <a:spLocks noChangeArrowheads="1"/>
            </p:cNvSpPr>
            <p:nvPr/>
          </p:nvSpPr>
          <p:spPr bwMode="auto">
            <a:xfrm>
              <a:off x="10178975" y="5104658"/>
              <a:ext cx="346075" cy="171450"/>
            </a:xfrm>
            <a:custGeom>
              <a:avLst/>
              <a:gdLst>
                <a:gd name="T0" fmla="*/ 113 w 218"/>
                <a:gd name="T1" fmla="*/ 106 h 108"/>
                <a:gd name="T2" fmla="*/ 113 w 218"/>
                <a:gd name="T3" fmla="*/ 106 h 108"/>
                <a:gd name="T4" fmla="*/ 90 w 218"/>
                <a:gd name="T5" fmla="*/ 107 h 108"/>
                <a:gd name="T6" fmla="*/ 68 w 218"/>
                <a:gd name="T7" fmla="*/ 108 h 108"/>
                <a:gd name="T8" fmla="*/ 47 w 218"/>
                <a:gd name="T9" fmla="*/ 107 h 108"/>
                <a:gd name="T10" fmla="*/ 37 w 218"/>
                <a:gd name="T11" fmla="*/ 107 h 108"/>
                <a:gd name="T12" fmla="*/ 29 w 218"/>
                <a:gd name="T13" fmla="*/ 105 h 108"/>
                <a:gd name="T14" fmla="*/ 21 w 218"/>
                <a:gd name="T15" fmla="*/ 103 h 108"/>
                <a:gd name="T16" fmla="*/ 15 w 218"/>
                <a:gd name="T17" fmla="*/ 99 h 108"/>
                <a:gd name="T18" fmla="*/ 9 w 218"/>
                <a:gd name="T19" fmla="*/ 95 h 108"/>
                <a:gd name="T20" fmla="*/ 4 w 218"/>
                <a:gd name="T21" fmla="*/ 90 h 108"/>
                <a:gd name="T22" fmla="*/ 2 w 218"/>
                <a:gd name="T23" fmla="*/ 83 h 108"/>
                <a:gd name="T24" fmla="*/ 0 w 218"/>
                <a:gd name="T25" fmla="*/ 76 h 108"/>
                <a:gd name="T26" fmla="*/ 1 w 218"/>
                <a:gd name="T27" fmla="*/ 68 h 108"/>
                <a:gd name="T28" fmla="*/ 3 w 218"/>
                <a:gd name="T29" fmla="*/ 56 h 108"/>
                <a:gd name="T30" fmla="*/ 5 w 218"/>
                <a:gd name="T31" fmla="*/ 51 h 108"/>
                <a:gd name="T32" fmla="*/ 9 w 218"/>
                <a:gd name="T33" fmla="*/ 45 h 108"/>
                <a:gd name="T34" fmla="*/ 12 w 218"/>
                <a:gd name="T35" fmla="*/ 39 h 108"/>
                <a:gd name="T36" fmla="*/ 17 w 218"/>
                <a:gd name="T37" fmla="*/ 34 h 108"/>
                <a:gd name="T38" fmla="*/ 27 w 218"/>
                <a:gd name="T39" fmla="*/ 23 h 108"/>
                <a:gd name="T40" fmla="*/ 41 w 218"/>
                <a:gd name="T41" fmla="*/ 14 h 108"/>
                <a:gd name="T42" fmla="*/ 56 w 218"/>
                <a:gd name="T43" fmla="*/ 8 h 108"/>
                <a:gd name="T44" fmla="*/ 73 w 218"/>
                <a:gd name="T45" fmla="*/ 2 h 108"/>
                <a:gd name="T46" fmla="*/ 84 w 218"/>
                <a:gd name="T47" fmla="*/ 1 h 108"/>
                <a:gd name="T48" fmla="*/ 94 w 218"/>
                <a:gd name="T49" fmla="*/ 0 h 108"/>
                <a:gd name="T50" fmla="*/ 104 w 218"/>
                <a:gd name="T51" fmla="*/ 0 h 108"/>
                <a:gd name="T52" fmla="*/ 115 w 218"/>
                <a:gd name="T53" fmla="*/ 0 h 108"/>
                <a:gd name="T54" fmla="*/ 137 w 218"/>
                <a:gd name="T55" fmla="*/ 2 h 108"/>
                <a:gd name="T56" fmla="*/ 156 w 218"/>
                <a:gd name="T57" fmla="*/ 8 h 108"/>
                <a:gd name="T58" fmla="*/ 174 w 218"/>
                <a:gd name="T59" fmla="*/ 14 h 108"/>
                <a:gd name="T60" fmla="*/ 182 w 218"/>
                <a:gd name="T61" fmla="*/ 18 h 108"/>
                <a:gd name="T62" fmla="*/ 190 w 218"/>
                <a:gd name="T63" fmla="*/ 22 h 108"/>
                <a:gd name="T64" fmla="*/ 197 w 218"/>
                <a:gd name="T65" fmla="*/ 28 h 108"/>
                <a:gd name="T66" fmla="*/ 202 w 218"/>
                <a:gd name="T67" fmla="*/ 33 h 108"/>
                <a:gd name="T68" fmla="*/ 208 w 218"/>
                <a:gd name="T69" fmla="*/ 38 h 108"/>
                <a:gd name="T70" fmla="*/ 211 w 218"/>
                <a:gd name="T71" fmla="*/ 44 h 108"/>
                <a:gd name="T72" fmla="*/ 215 w 218"/>
                <a:gd name="T73" fmla="*/ 51 h 108"/>
                <a:gd name="T74" fmla="*/ 217 w 218"/>
                <a:gd name="T75" fmla="*/ 56 h 108"/>
                <a:gd name="T76" fmla="*/ 218 w 218"/>
                <a:gd name="T77" fmla="*/ 63 h 108"/>
                <a:gd name="T78" fmla="*/ 218 w 218"/>
                <a:gd name="T79" fmla="*/ 70 h 108"/>
                <a:gd name="T80" fmla="*/ 218 w 218"/>
                <a:gd name="T81" fmla="*/ 76 h 108"/>
                <a:gd name="T82" fmla="*/ 217 w 218"/>
                <a:gd name="T83" fmla="*/ 81 h 108"/>
                <a:gd name="T84" fmla="*/ 215 w 218"/>
                <a:gd name="T85" fmla="*/ 86 h 108"/>
                <a:gd name="T86" fmla="*/ 213 w 218"/>
                <a:gd name="T87" fmla="*/ 89 h 108"/>
                <a:gd name="T88" fmla="*/ 208 w 218"/>
                <a:gd name="T89" fmla="*/ 92 h 108"/>
                <a:gd name="T90" fmla="*/ 205 w 218"/>
                <a:gd name="T91" fmla="*/ 95 h 108"/>
                <a:gd name="T92" fmla="*/ 199 w 218"/>
                <a:gd name="T93" fmla="*/ 97 h 108"/>
                <a:gd name="T94" fmla="*/ 193 w 218"/>
                <a:gd name="T95" fmla="*/ 99 h 108"/>
                <a:gd name="T96" fmla="*/ 180 w 218"/>
                <a:gd name="T97" fmla="*/ 102 h 108"/>
                <a:gd name="T98" fmla="*/ 162 w 218"/>
                <a:gd name="T99" fmla="*/ 104 h 108"/>
                <a:gd name="T100" fmla="*/ 113 w 218"/>
                <a:gd name="T101" fmla="*/ 10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8" h="108">
                  <a:moveTo>
                    <a:pt x="113" y="106"/>
                  </a:moveTo>
                  <a:lnTo>
                    <a:pt x="113" y="106"/>
                  </a:lnTo>
                  <a:lnTo>
                    <a:pt x="90" y="107"/>
                  </a:lnTo>
                  <a:lnTo>
                    <a:pt x="68" y="108"/>
                  </a:lnTo>
                  <a:lnTo>
                    <a:pt x="47" y="107"/>
                  </a:lnTo>
                  <a:lnTo>
                    <a:pt x="37" y="107"/>
                  </a:lnTo>
                  <a:lnTo>
                    <a:pt x="29" y="105"/>
                  </a:lnTo>
                  <a:lnTo>
                    <a:pt x="21" y="103"/>
                  </a:lnTo>
                  <a:lnTo>
                    <a:pt x="15" y="99"/>
                  </a:lnTo>
                  <a:lnTo>
                    <a:pt x="9" y="95"/>
                  </a:lnTo>
                  <a:lnTo>
                    <a:pt x="4" y="90"/>
                  </a:lnTo>
                  <a:lnTo>
                    <a:pt x="2" y="83"/>
                  </a:lnTo>
                  <a:lnTo>
                    <a:pt x="0" y="76"/>
                  </a:lnTo>
                  <a:lnTo>
                    <a:pt x="1" y="68"/>
                  </a:lnTo>
                  <a:lnTo>
                    <a:pt x="3" y="56"/>
                  </a:lnTo>
                  <a:lnTo>
                    <a:pt x="5" y="51"/>
                  </a:lnTo>
                  <a:lnTo>
                    <a:pt x="9" y="45"/>
                  </a:lnTo>
                  <a:lnTo>
                    <a:pt x="12" y="39"/>
                  </a:lnTo>
                  <a:lnTo>
                    <a:pt x="17" y="34"/>
                  </a:lnTo>
                  <a:lnTo>
                    <a:pt x="27" y="23"/>
                  </a:lnTo>
                  <a:lnTo>
                    <a:pt x="41" y="14"/>
                  </a:lnTo>
                  <a:lnTo>
                    <a:pt x="56" y="8"/>
                  </a:lnTo>
                  <a:lnTo>
                    <a:pt x="73" y="2"/>
                  </a:lnTo>
                  <a:lnTo>
                    <a:pt x="84" y="1"/>
                  </a:lnTo>
                  <a:lnTo>
                    <a:pt x="94" y="0"/>
                  </a:lnTo>
                  <a:lnTo>
                    <a:pt x="104" y="0"/>
                  </a:lnTo>
                  <a:lnTo>
                    <a:pt x="115" y="0"/>
                  </a:lnTo>
                  <a:lnTo>
                    <a:pt x="137" y="2"/>
                  </a:lnTo>
                  <a:lnTo>
                    <a:pt x="156" y="8"/>
                  </a:lnTo>
                  <a:lnTo>
                    <a:pt x="174" y="14"/>
                  </a:lnTo>
                  <a:lnTo>
                    <a:pt x="182" y="18"/>
                  </a:lnTo>
                  <a:lnTo>
                    <a:pt x="190" y="22"/>
                  </a:lnTo>
                  <a:lnTo>
                    <a:pt x="197" y="28"/>
                  </a:lnTo>
                  <a:lnTo>
                    <a:pt x="202" y="33"/>
                  </a:lnTo>
                  <a:lnTo>
                    <a:pt x="208" y="38"/>
                  </a:lnTo>
                  <a:lnTo>
                    <a:pt x="211" y="44"/>
                  </a:lnTo>
                  <a:lnTo>
                    <a:pt x="215" y="51"/>
                  </a:lnTo>
                  <a:lnTo>
                    <a:pt x="217" y="56"/>
                  </a:lnTo>
                  <a:lnTo>
                    <a:pt x="218" y="63"/>
                  </a:lnTo>
                  <a:lnTo>
                    <a:pt x="218" y="70"/>
                  </a:lnTo>
                  <a:lnTo>
                    <a:pt x="218" y="76"/>
                  </a:lnTo>
                  <a:lnTo>
                    <a:pt x="217" y="81"/>
                  </a:lnTo>
                  <a:lnTo>
                    <a:pt x="215" y="86"/>
                  </a:lnTo>
                  <a:lnTo>
                    <a:pt x="213" y="89"/>
                  </a:lnTo>
                  <a:lnTo>
                    <a:pt x="208" y="92"/>
                  </a:lnTo>
                  <a:lnTo>
                    <a:pt x="205" y="95"/>
                  </a:lnTo>
                  <a:lnTo>
                    <a:pt x="199" y="97"/>
                  </a:lnTo>
                  <a:lnTo>
                    <a:pt x="193" y="99"/>
                  </a:lnTo>
                  <a:lnTo>
                    <a:pt x="180" y="102"/>
                  </a:lnTo>
                  <a:lnTo>
                    <a:pt x="162" y="104"/>
                  </a:lnTo>
                  <a:lnTo>
                    <a:pt x="113" y="106"/>
                  </a:lnTo>
                  <a:close/>
                </a:path>
              </a:pathLst>
            </a:custGeom>
            <a:solidFill>
              <a:srgbClr val="262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87"/>
            <p:cNvSpPr>
              <a:spLocks noChangeArrowheads="1"/>
            </p:cNvSpPr>
            <p:nvPr/>
          </p:nvSpPr>
          <p:spPr bwMode="auto">
            <a:xfrm>
              <a:off x="10169450" y="5231658"/>
              <a:ext cx="376238" cy="57150"/>
            </a:xfrm>
            <a:custGeom>
              <a:avLst/>
              <a:gdLst>
                <a:gd name="T0" fmla="*/ 237 w 237"/>
                <a:gd name="T1" fmla="*/ 16 h 36"/>
                <a:gd name="T2" fmla="*/ 237 w 237"/>
                <a:gd name="T3" fmla="*/ 16 h 36"/>
                <a:gd name="T4" fmla="*/ 236 w 237"/>
                <a:gd name="T5" fmla="*/ 22 h 36"/>
                <a:gd name="T6" fmla="*/ 232 w 237"/>
                <a:gd name="T7" fmla="*/ 27 h 36"/>
                <a:gd name="T8" fmla="*/ 228 w 237"/>
                <a:gd name="T9" fmla="*/ 31 h 36"/>
                <a:gd name="T10" fmla="*/ 221 w 237"/>
                <a:gd name="T11" fmla="*/ 32 h 36"/>
                <a:gd name="T12" fmla="*/ 16 w 237"/>
                <a:gd name="T13" fmla="*/ 36 h 36"/>
                <a:gd name="T14" fmla="*/ 9 w 237"/>
                <a:gd name="T15" fmla="*/ 35 h 36"/>
                <a:gd name="T16" fmla="*/ 5 w 237"/>
                <a:gd name="T17" fmla="*/ 33 h 36"/>
                <a:gd name="T18" fmla="*/ 1 w 237"/>
                <a:gd name="T19" fmla="*/ 27 h 36"/>
                <a:gd name="T20" fmla="*/ 0 w 237"/>
                <a:gd name="T21" fmla="*/ 22 h 36"/>
                <a:gd name="T22" fmla="*/ 1 w 237"/>
                <a:gd name="T23" fmla="*/ 16 h 36"/>
                <a:gd name="T24" fmla="*/ 5 w 237"/>
                <a:gd name="T25" fmla="*/ 10 h 36"/>
                <a:gd name="T26" fmla="*/ 9 w 237"/>
                <a:gd name="T27" fmla="*/ 7 h 36"/>
                <a:gd name="T28" fmla="*/ 15 w 237"/>
                <a:gd name="T29" fmla="*/ 6 h 36"/>
                <a:gd name="T30" fmla="*/ 221 w 237"/>
                <a:gd name="T31" fmla="*/ 0 h 36"/>
                <a:gd name="T32" fmla="*/ 226 w 237"/>
                <a:gd name="T33" fmla="*/ 1 h 36"/>
                <a:gd name="T34" fmla="*/ 232 w 237"/>
                <a:gd name="T35" fmla="*/ 5 h 36"/>
                <a:gd name="T36" fmla="*/ 236 w 237"/>
                <a:gd name="T37" fmla="*/ 10 h 36"/>
                <a:gd name="T38" fmla="*/ 237 w 237"/>
                <a:gd name="T39" fmla="*/ 1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7" h="36">
                  <a:moveTo>
                    <a:pt x="237" y="16"/>
                  </a:moveTo>
                  <a:lnTo>
                    <a:pt x="237" y="16"/>
                  </a:lnTo>
                  <a:lnTo>
                    <a:pt x="236" y="22"/>
                  </a:lnTo>
                  <a:lnTo>
                    <a:pt x="232" y="27"/>
                  </a:lnTo>
                  <a:lnTo>
                    <a:pt x="228" y="31"/>
                  </a:lnTo>
                  <a:lnTo>
                    <a:pt x="221" y="32"/>
                  </a:lnTo>
                  <a:lnTo>
                    <a:pt x="16" y="36"/>
                  </a:lnTo>
                  <a:lnTo>
                    <a:pt x="9" y="35"/>
                  </a:lnTo>
                  <a:lnTo>
                    <a:pt x="5" y="33"/>
                  </a:lnTo>
                  <a:lnTo>
                    <a:pt x="1" y="27"/>
                  </a:lnTo>
                  <a:lnTo>
                    <a:pt x="0" y="22"/>
                  </a:lnTo>
                  <a:lnTo>
                    <a:pt x="1" y="16"/>
                  </a:lnTo>
                  <a:lnTo>
                    <a:pt x="5" y="10"/>
                  </a:lnTo>
                  <a:lnTo>
                    <a:pt x="9" y="7"/>
                  </a:lnTo>
                  <a:lnTo>
                    <a:pt x="15" y="6"/>
                  </a:lnTo>
                  <a:lnTo>
                    <a:pt x="221" y="0"/>
                  </a:lnTo>
                  <a:lnTo>
                    <a:pt x="226" y="1"/>
                  </a:lnTo>
                  <a:lnTo>
                    <a:pt x="232" y="5"/>
                  </a:lnTo>
                  <a:lnTo>
                    <a:pt x="236" y="10"/>
                  </a:lnTo>
                  <a:lnTo>
                    <a:pt x="237" y="16"/>
                  </a:lnTo>
                  <a:close/>
                </a:path>
              </a:pathLst>
            </a:custGeom>
            <a:solidFill>
              <a:srgbClr val="0404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Freeform 88"/>
            <p:cNvSpPr>
              <a:spLocks noChangeArrowheads="1"/>
            </p:cNvSpPr>
            <p:nvPr/>
          </p:nvSpPr>
          <p:spPr bwMode="auto">
            <a:xfrm>
              <a:off x="8855000" y="5558683"/>
              <a:ext cx="346075" cy="174625"/>
            </a:xfrm>
            <a:custGeom>
              <a:avLst/>
              <a:gdLst>
                <a:gd name="T0" fmla="*/ 112 w 218"/>
                <a:gd name="T1" fmla="*/ 107 h 110"/>
                <a:gd name="T2" fmla="*/ 112 w 218"/>
                <a:gd name="T3" fmla="*/ 107 h 110"/>
                <a:gd name="T4" fmla="*/ 89 w 218"/>
                <a:gd name="T5" fmla="*/ 109 h 110"/>
                <a:gd name="T6" fmla="*/ 68 w 218"/>
                <a:gd name="T7" fmla="*/ 110 h 110"/>
                <a:gd name="T8" fmla="*/ 46 w 218"/>
                <a:gd name="T9" fmla="*/ 109 h 110"/>
                <a:gd name="T10" fmla="*/ 37 w 218"/>
                <a:gd name="T11" fmla="*/ 107 h 110"/>
                <a:gd name="T12" fmla="*/ 28 w 218"/>
                <a:gd name="T13" fmla="*/ 106 h 110"/>
                <a:gd name="T14" fmla="*/ 20 w 218"/>
                <a:gd name="T15" fmla="*/ 103 h 110"/>
                <a:gd name="T16" fmla="*/ 13 w 218"/>
                <a:gd name="T17" fmla="*/ 101 h 110"/>
                <a:gd name="T18" fmla="*/ 8 w 218"/>
                <a:gd name="T19" fmla="*/ 96 h 110"/>
                <a:gd name="T20" fmla="*/ 3 w 218"/>
                <a:gd name="T21" fmla="*/ 90 h 110"/>
                <a:gd name="T22" fmla="*/ 1 w 218"/>
                <a:gd name="T23" fmla="*/ 85 h 110"/>
                <a:gd name="T24" fmla="*/ 0 w 218"/>
                <a:gd name="T25" fmla="*/ 77 h 110"/>
                <a:gd name="T26" fmla="*/ 0 w 218"/>
                <a:gd name="T27" fmla="*/ 68 h 110"/>
                <a:gd name="T28" fmla="*/ 3 w 218"/>
                <a:gd name="T29" fmla="*/ 58 h 110"/>
                <a:gd name="T30" fmla="*/ 5 w 218"/>
                <a:gd name="T31" fmla="*/ 51 h 110"/>
                <a:gd name="T32" fmla="*/ 8 w 218"/>
                <a:gd name="T33" fmla="*/ 45 h 110"/>
                <a:gd name="T34" fmla="*/ 12 w 218"/>
                <a:gd name="T35" fmla="*/ 40 h 110"/>
                <a:gd name="T36" fmla="*/ 16 w 218"/>
                <a:gd name="T37" fmla="*/ 34 h 110"/>
                <a:gd name="T38" fmla="*/ 27 w 218"/>
                <a:gd name="T39" fmla="*/ 24 h 110"/>
                <a:gd name="T40" fmla="*/ 39 w 218"/>
                <a:gd name="T41" fmla="*/ 16 h 110"/>
                <a:gd name="T42" fmla="*/ 55 w 218"/>
                <a:gd name="T43" fmla="*/ 8 h 110"/>
                <a:gd name="T44" fmla="*/ 73 w 218"/>
                <a:gd name="T45" fmla="*/ 3 h 110"/>
                <a:gd name="T46" fmla="*/ 82 w 218"/>
                <a:gd name="T47" fmla="*/ 2 h 110"/>
                <a:gd name="T48" fmla="*/ 93 w 218"/>
                <a:gd name="T49" fmla="*/ 1 h 110"/>
                <a:gd name="T50" fmla="*/ 103 w 218"/>
                <a:gd name="T51" fmla="*/ 0 h 110"/>
                <a:gd name="T52" fmla="*/ 114 w 218"/>
                <a:gd name="T53" fmla="*/ 1 h 110"/>
                <a:gd name="T54" fmla="*/ 136 w 218"/>
                <a:gd name="T55" fmla="*/ 3 h 110"/>
                <a:gd name="T56" fmla="*/ 156 w 218"/>
                <a:gd name="T57" fmla="*/ 8 h 110"/>
                <a:gd name="T58" fmla="*/ 174 w 218"/>
                <a:gd name="T59" fmla="*/ 15 h 110"/>
                <a:gd name="T60" fmla="*/ 182 w 218"/>
                <a:gd name="T61" fmla="*/ 19 h 110"/>
                <a:gd name="T62" fmla="*/ 189 w 218"/>
                <a:gd name="T63" fmla="*/ 24 h 110"/>
                <a:gd name="T64" fmla="*/ 196 w 218"/>
                <a:gd name="T65" fmla="*/ 28 h 110"/>
                <a:gd name="T66" fmla="*/ 201 w 218"/>
                <a:gd name="T67" fmla="*/ 34 h 110"/>
                <a:gd name="T68" fmla="*/ 207 w 218"/>
                <a:gd name="T69" fmla="*/ 40 h 110"/>
                <a:gd name="T70" fmla="*/ 211 w 218"/>
                <a:gd name="T71" fmla="*/ 45 h 110"/>
                <a:gd name="T72" fmla="*/ 215 w 218"/>
                <a:gd name="T73" fmla="*/ 51 h 110"/>
                <a:gd name="T74" fmla="*/ 217 w 218"/>
                <a:gd name="T75" fmla="*/ 58 h 110"/>
                <a:gd name="T76" fmla="*/ 218 w 218"/>
                <a:gd name="T77" fmla="*/ 63 h 110"/>
                <a:gd name="T78" fmla="*/ 218 w 218"/>
                <a:gd name="T79" fmla="*/ 70 h 110"/>
                <a:gd name="T80" fmla="*/ 217 w 218"/>
                <a:gd name="T81" fmla="*/ 77 h 110"/>
                <a:gd name="T82" fmla="*/ 216 w 218"/>
                <a:gd name="T83" fmla="*/ 81 h 110"/>
                <a:gd name="T84" fmla="*/ 214 w 218"/>
                <a:gd name="T85" fmla="*/ 86 h 110"/>
                <a:gd name="T86" fmla="*/ 211 w 218"/>
                <a:gd name="T87" fmla="*/ 90 h 110"/>
                <a:gd name="T88" fmla="*/ 208 w 218"/>
                <a:gd name="T89" fmla="*/ 94 h 110"/>
                <a:gd name="T90" fmla="*/ 204 w 218"/>
                <a:gd name="T91" fmla="*/ 96 h 110"/>
                <a:gd name="T92" fmla="*/ 199 w 218"/>
                <a:gd name="T93" fmla="*/ 98 h 110"/>
                <a:gd name="T94" fmla="*/ 193 w 218"/>
                <a:gd name="T95" fmla="*/ 101 h 110"/>
                <a:gd name="T96" fmla="*/ 179 w 218"/>
                <a:gd name="T97" fmla="*/ 103 h 110"/>
                <a:gd name="T98" fmla="*/ 161 w 218"/>
                <a:gd name="T99" fmla="*/ 104 h 110"/>
                <a:gd name="T100" fmla="*/ 112 w 218"/>
                <a:gd name="T101" fmla="*/ 10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8" h="110">
                  <a:moveTo>
                    <a:pt x="112" y="107"/>
                  </a:moveTo>
                  <a:lnTo>
                    <a:pt x="112" y="107"/>
                  </a:lnTo>
                  <a:lnTo>
                    <a:pt x="89" y="109"/>
                  </a:lnTo>
                  <a:lnTo>
                    <a:pt x="68" y="110"/>
                  </a:lnTo>
                  <a:lnTo>
                    <a:pt x="46" y="109"/>
                  </a:lnTo>
                  <a:lnTo>
                    <a:pt x="37" y="107"/>
                  </a:lnTo>
                  <a:lnTo>
                    <a:pt x="28" y="106"/>
                  </a:lnTo>
                  <a:lnTo>
                    <a:pt x="20" y="103"/>
                  </a:lnTo>
                  <a:lnTo>
                    <a:pt x="13" y="101"/>
                  </a:lnTo>
                  <a:lnTo>
                    <a:pt x="8" y="96"/>
                  </a:lnTo>
                  <a:lnTo>
                    <a:pt x="3" y="90"/>
                  </a:lnTo>
                  <a:lnTo>
                    <a:pt x="1" y="85"/>
                  </a:lnTo>
                  <a:lnTo>
                    <a:pt x="0" y="77"/>
                  </a:lnTo>
                  <a:lnTo>
                    <a:pt x="0" y="68"/>
                  </a:lnTo>
                  <a:lnTo>
                    <a:pt x="3" y="58"/>
                  </a:lnTo>
                  <a:lnTo>
                    <a:pt x="5" y="51"/>
                  </a:lnTo>
                  <a:lnTo>
                    <a:pt x="8" y="45"/>
                  </a:lnTo>
                  <a:lnTo>
                    <a:pt x="12" y="40"/>
                  </a:lnTo>
                  <a:lnTo>
                    <a:pt x="16" y="34"/>
                  </a:lnTo>
                  <a:lnTo>
                    <a:pt x="27" y="24"/>
                  </a:lnTo>
                  <a:lnTo>
                    <a:pt x="39" y="16"/>
                  </a:lnTo>
                  <a:lnTo>
                    <a:pt x="55" y="8"/>
                  </a:lnTo>
                  <a:lnTo>
                    <a:pt x="73" y="3"/>
                  </a:lnTo>
                  <a:lnTo>
                    <a:pt x="82" y="2"/>
                  </a:lnTo>
                  <a:lnTo>
                    <a:pt x="93" y="1"/>
                  </a:lnTo>
                  <a:lnTo>
                    <a:pt x="103" y="0"/>
                  </a:lnTo>
                  <a:lnTo>
                    <a:pt x="114" y="1"/>
                  </a:lnTo>
                  <a:lnTo>
                    <a:pt x="136" y="3"/>
                  </a:lnTo>
                  <a:lnTo>
                    <a:pt x="156" y="8"/>
                  </a:lnTo>
                  <a:lnTo>
                    <a:pt x="174" y="15"/>
                  </a:lnTo>
                  <a:lnTo>
                    <a:pt x="182" y="19"/>
                  </a:lnTo>
                  <a:lnTo>
                    <a:pt x="189" y="24"/>
                  </a:lnTo>
                  <a:lnTo>
                    <a:pt x="196" y="28"/>
                  </a:lnTo>
                  <a:lnTo>
                    <a:pt x="201" y="34"/>
                  </a:lnTo>
                  <a:lnTo>
                    <a:pt x="207" y="40"/>
                  </a:lnTo>
                  <a:lnTo>
                    <a:pt x="211" y="45"/>
                  </a:lnTo>
                  <a:lnTo>
                    <a:pt x="215" y="51"/>
                  </a:lnTo>
                  <a:lnTo>
                    <a:pt x="217" y="58"/>
                  </a:lnTo>
                  <a:lnTo>
                    <a:pt x="218" y="63"/>
                  </a:lnTo>
                  <a:lnTo>
                    <a:pt x="218" y="70"/>
                  </a:lnTo>
                  <a:lnTo>
                    <a:pt x="217" y="77"/>
                  </a:lnTo>
                  <a:lnTo>
                    <a:pt x="216" y="81"/>
                  </a:lnTo>
                  <a:lnTo>
                    <a:pt x="214" y="86"/>
                  </a:lnTo>
                  <a:lnTo>
                    <a:pt x="211" y="90"/>
                  </a:lnTo>
                  <a:lnTo>
                    <a:pt x="208" y="94"/>
                  </a:lnTo>
                  <a:lnTo>
                    <a:pt x="204" y="96"/>
                  </a:lnTo>
                  <a:lnTo>
                    <a:pt x="199" y="98"/>
                  </a:lnTo>
                  <a:lnTo>
                    <a:pt x="193" y="101"/>
                  </a:lnTo>
                  <a:lnTo>
                    <a:pt x="179" y="103"/>
                  </a:lnTo>
                  <a:lnTo>
                    <a:pt x="161" y="104"/>
                  </a:lnTo>
                  <a:lnTo>
                    <a:pt x="112" y="107"/>
                  </a:lnTo>
                  <a:close/>
                </a:path>
              </a:pathLst>
            </a:custGeom>
            <a:solidFill>
              <a:srgbClr val="262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Freeform 89"/>
            <p:cNvSpPr>
              <a:spLocks noChangeArrowheads="1"/>
            </p:cNvSpPr>
            <p:nvPr/>
          </p:nvSpPr>
          <p:spPr bwMode="auto">
            <a:xfrm>
              <a:off x="8843888" y="5687270"/>
              <a:ext cx="376238" cy="58738"/>
            </a:xfrm>
            <a:custGeom>
              <a:avLst/>
              <a:gdLst>
                <a:gd name="T0" fmla="*/ 237 w 237"/>
                <a:gd name="T1" fmla="*/ 15 h 37"/>
                <a:gd name="T2" fmla="*/ 237 w 237"/>
                <a:gd name="T3" fmla="*/ 15 h 37"/>
                <a:gd name="T4" fmla="*/ 235 w 237"/>
                <a:gd name="T5" fmla="*/ 22 h 37"/>
                <a:gd name="T6" fmla="*/ 232 w 237"/>
                <a:gd name="T7" fmla="*/ 26 h 37"/>
                <a:gd name="T8" fmla="*/ 227 w 237"/>
                <a:gd name="T9" fmla="*/ 30 h 37"/>
                <a:gd name="T10" fmla="*/ 222 w 237"/>
                <a:gd name="T11" fmla="*/ 31 h 37"/>
                <a:gd name="T12" fmla="*/ 16 w 237"/>
                <a:gd name="T13" fmla="*/ 37 h 37"/>
                <a:gd name="T14" fmla="*/ 10 w 237"/>
                <a:gd name="T15" fmla="*/ 35 h 37"/>
                <a:gd name="T16" fmla="*/ 5 w 237"/>
                <a:gd name="T17" fmla="*/ 32 h 37"/>
                <a:gd name="T18" fmla="*/ 1 w 237"/>
                <a:gd name="T19" fmla="*/ 28 h 37"/>
                <a:gd name="T20" fmla="*/ 0 w 237"/>
                <a:gd name="T21" fmla="*/ 22 h 37"/>
                <a:gd name="T22" fmla="*/ 1 w 237"/>
                <a:gd name="T23" fmla="*/ 15 h 37"/>
                <a:gd name="T24" fmla="*/ 5 w 237"/>
                <a:gd name="T25" fmla="*/ 11 h 37"/>
                <a:gd name="T26" fmla="*/ 9 w 237"/>
                <a:gd name="T27" fmla="*/ 7 h 37"/>
                <a:gd name="T28" fmla="*/ 16 w 237"/>
                <a:gd name="T29" fmla="*/ 6 h 37"/>
                <a:gd name="T30" fmla="*/ 221 w 237"/>
                <a:gd name="T31" fmla="*/ 0 h 37"/>
                <a:gd name="T32" fmla="*/ 227 w 237"/>
                <a:gd name="T33" fmla="*/ 2 h 37"/>
                <a:gd name="T34" fmla="*/ 232 w 237"/>
                <a:gd name="T35" fmla="*/ 5 h 37"/>
                <a:gd name="T36" fmla="*/ 235 w 237"/>
                <a:gd name="T37" fmla="*/ 9 h 37"/>
                <a:gd name="T38" fmla="*/ 237 w 237"/>
                <a:gd name="T39" fmla="*/ 1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7" h="37">
                  <a:moveTo>
                    <a:pt x="237" y="15"/>
                  </a:moveTo>
                  <a:lnTo>
                    <a:pt x="237" y="15"/>
                  </a:lnTo>
                  <a:lnTo>
                    <a:pt x="235" y="22"/>
                  </a:lnTo>
                  <a:lnTo>
                    <a:pt x="232" y="26"/>
                  </a:lnTo>
                  <a:lnTo>
                    <a:pt x="227" y="30"/>
                  </a:lnTo>
                  <a:lnTo>
                    <a:pt x="222" y="31"/>
                  </a:lnTo>
                  <a:lnTo>
                    <a:pt x="16" y="37"/>
                  </a:lnTo>
                  <a:lnTo>
                    <a:pt x="10" y="35"/>
                  </a:lnTo>
                  <a:lnTo>
                    <a:pt x="5" y="32"/>
                  </a:lnTo>
                  <a:lnTo>
                    <a:pt x="1" y="28"/>
                  </a:lnTo>
                  <a:lnTo>
                    <a:pt x="0" y="22"/>
                  </a:lnTo>
                  <a:lnTo>
                    <a:pt x="1" y="15"/>
                  </a:lnTo>
                  <a:lnTo>
                    <a:pt x="5" y="11"/>
                  </a:lnTo>
                  <a:lnTo>
                    <a:pt x="9" y="7"/>
                  </a:lnTo>
                  <a:lnTo>
                    <a:pt x="16" y="6"/>
                  </a:lnTo>
                  <a:lnTo>
                    <a:pt x="221" y="0"/>
                  </a:lnTo>
                  <a:lnTo>
                    <a:pt x="227" y="2"/>
                  </a:lnTo>
                  <a:lnTo>
                    <a:pt x="232" y="5"/>
                  </a:lnTo>
                  <a:lnTo>
                    <a:pt x="235" y="9"/>
                  </a:lnTo>
                  <a:lnTo>
                    <a:pt x="237" y="15"/>
                  </a:lnTo>
                  <a:close/>
                </a:path>
              </a:pathLst>
            </a:custGeom>
            <a:solidFill>
              <a:srgbClr val="0404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Freeform 90"/>
            <p:cNvSpPr>
              <a:spLocks noChangeArrowheads="1"/>
            </p:cNvSpPr>
            <p:nvPr/>
          </p:nvSpPr>
          <p:spPr bwMode="auto">
            <a:xfrm>
              <a:off x="9812263" y="2704358"/>
              <a:ext cx="136525" cy="255588"/>
            </a:xfrm>
            <a:custGeom>
              <a:avLst/>
              <a:gdLst>
                <a:gd name="T0" fmla="*/ 0 w 86"/>
                <a:gd name="T1" fmla="*/ 78 h 161"/>
                <a:gd name="T2" fmla="*/ 0 w 86"/>
                <a:gd name="T3" fmla="*/ 78 h 161"/>
                <a:gd name="T4" fmla="*/ 1 w 86"/>
                <a:gd name="T5" fmla="*/ 94 h 161"/>
                <a:gd name="T6" fmla="*/ 3 w 86"/>
                <a:gd name="T7" fmla="*/ 110 h 161"/>
                <a:gd name="T8" fmla="*/ 7 w 86"/>
                <a:gd name="T9" fmla="*/ 124 h 161"/>
                <a:gd name="T10" fmla="*/ 12 w 86"/>
                <a:gd name="T11" fmla="*/ 136 h 161"/>
                <a:gd name="T12" fmla="*/ 20 w 86"/>
                <a:gd name="T13" fmla="*/ 145 h 161"/>
                <a:gd name="T14" fmla="*/ 28 w 86"/>
                <a:gd name="T15" fmla="*/ 153 h 161"/>
                <a:gd name="T16" fmla="*/ 33 w 86"/>
                <a:gd name="T17" fmla="*/ 156 h 161"/>
                <a:gd name="T18" fmla="*/ 37 w 86"/>
                <a:gd name="T19" fmla="*/ 159 h 161"/>
                <a:gd name="T20" fmla="*/ 42 w 86"/>
                <a:gd name="T21" fmla="*/ 160 h 161"/>
                <a:gd name="T22" fmla="*/ 47 w 86"/>
                <a:gd name="T23" fmla="*/ 160 h 161"/>
                <a:gd name="T24" fmla="*/ 80 w 86"/>
                <a:gd name="T25" fmla="*/ 161 h 161"/>
                <a:gd name="T26" fmla="*/ 86 w 86"/>
                <a:gd name="T27" fmla="*/ 1 h 161"/>
                <a:gd name="T28" fmla="*/ 53 w 86"/>
                <a:gd name="T29" fmla="*/ 0 h 161"/>
                <a:gd name="T30" fmla="*/ 47 w 86"/>
                <a:gd name="T31" fmla="*/ 0 h 161"/>
                <a:gd name="T32" fmla="*/ 43 w 86"/>
                <a:gd name="T33" fmla="*/ 1 h 161"/>
                <a:gd name="T34" fmla="*/ 38 w 86"/>
                <a:gd name="T35" fmla="*/ 4 h 161"/>
                <a:gd name="T36" fmla="*/ 34 w 86"/>
                <a:gd name="T37" fmla="*/ 6 h 161"/>
                <a:gd name="T38" fmla="*/ 25 w 86"/>
                <a:gd name="T39" fmla="*/ 13 h 161"/>
                <a:gd name="T40" fmla="*/ 17 w 86"/>
                <a:gd name="T41" fmla="*/ 23 h 161"/>
                <a:gd name="T42" fmla="*/ 10 w 86"/>
                <a:gd name="T43" fmla="*/ 34 h 161"/>
                <a:gd name="T44" fmla="*/ 6 w 86"/>
                <a:gd name="T45" fmla="*/ 48 h 161"/>
                <a:gd name="T46" fmla="*/ 2 w 86"/>
                <a:gd name="T47" fmla="*/ 63 h 161"/>
                <a:gd name="T48" fmla="*/ 0 w 86"/>
                <a:gd name="T49" fmla="*/ 7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161">
                  <a:moveTo>
                    <a:pt x="0" y="78"/>
                  </a:moveTo>
                  <a:lnTo>
                    <a:pt x="0" y="78"/>
                  </a:lnTo>
                  <a:lnTo>
                    <a:pt x="1" y="94"/>
                  </a:lnTo>
                  <a:lnTo>
                    <a:pt x="3" y="110"/>
                  </a:lnTo>
                  <a:lnTo>
                    <a:pt x="7" y="124"/>
                  </a:lnTo>
                  <a:lnTo>
                    <a:pt x="12" y="136"/>
                  </a:lnTo>
                  <a:lnTo>
                    <a:pt x="20" y="145"/>
                  </a:lnTo>
                  <a:lnTo>
                    <a:pt x="28" y="153"/>
                  </a:lnTo>
                  <a:lnTo>
                    <a:pt x="33" y="156"/>
                  </a:lnTo>
                  <a:lnTo>
                    <a:pt x="37" y="159"/>
                  </a:lnTo>
                  <a:lnTo>
                    <a:pt x="42" y="160"/>
                  </a:lnTo>
                  <a:lnTo>
                    <a:pt x="47" y="160"/>
                  </a:lnTo>
                  <a:lnTo>
                    <a:pt x="80" y="161"/>
                  </a:lnTo>
                  <a:lnTo>
                    <a:pt x="86" y="1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3" y="1"/>
                  </a:lnTo>
                  <a:lnTo>
                    <a:pt x="38" y="4"/>
                  </a:lnTo>
                  <a:lnTo>
                    <a:pt x="34" y="6"/>
                  </a:lnTo>
                  <a:lnTo>
                    <a:pt x="25" y="13"/>
                  </a:lnTo>
                  <a:lnTo>
                    <a:pt x="17" y="23"/>
                  </a:lnTo>
                  <a:lnTo>
                    <a:pt x="10" y="34"/>
                  </a:lnTo>
                  <a:lnTo>
                    <a:pt x="6" y="48"/>
                  </a:lnTo>
                  <a:lnTo>
                    <a:pt x="2" y="63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ADB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Freeform 91"/>
            <p:cNvSpPr>
              <a:spLocks noChangeArrowheads="1"/>
            </p:cNvSpPr>
            <p:nvPr/>
          </p:nvSpPr>
          <p:spPr bwMode="auto">
            <a:xfrm>
              <a:off x="9866238" y="2705945"/>
              <a:ext cx="157163" cy="254000"/>
            </a:xfrm>
            <a:custGeom>
              <a:avLst/>
              <a:gdLst>
                <a:gd name="T0" fmla="*/ 0 w 99"/>
                <a:gd name="T1" fmla="*/ 78 h 160"/>
                <a:gd name="T2" fmla="*/ 0 w 99"/>
                <a:gd name="T3" fmla="*/ 78 h 160"/>
                <a:gd name="T4" fmla="*/ 0 w 99"/>
                <a:gd name="T5" fmla="*/ 95 h 160"/>
                <a:gd name="T6" fmla="*/ 2 w 99"/>
                <a:gd name="T7" fmla="*/ 110 h 160"/>
                <a:gd name="T8" fmla="*/ 7 w 99"/>
                <a:gd name="T9" fmla="*/ 124 h 160"/>
                <a:gd name="T10" fmla="*/ 12 w 99"/>
                <a:gd name="T11" fmla="*/ 136 h 160"/>
                <a:gd name="T12" fmla="*/ 19 w 99"/>
                <a:gd name="T13" fmla="*/ 146 h 160"/>
                <a:gd name="T14" fmla="*/ 27 w 99"/>
                <a:gd name="T15" fmla="*/ 153 h 160"/>
                <a:gd name="T16" fmla="*/ 32 w 99"/>
                <a:gd name="T17" fmla="*/ 157 h 160"/>
                <a:gd name="T18" fmla="*/ 36 w 99"/>
                <a:gd name="T19" fmla="*/ 159 h 160"/>
                <a:gd name="T20" fmla="*/ 42 w 99"/>
                <a:gd name="T21" fmla="*/ 160 h 160"/>
                <a:gd name="T22" fmla="*/ 46 w 99"/>
                <a:gd name="T23" fmla="*/ 160 h 160"/>
                <a:gd name="T24" fmla="*/ 52 w 99"/>
                <a:gd name="T25" fmla="*/ 160 h 160"/>
                <a:gd name="T26" fmla="*/ 56 w 99"/>
                <a:gd name="T27" fmla="*/ 159 h 160"/>
                <a:gd name="T28" fmla="*/ 61 w 99"/>
                <a:gd name="T29" fmla="*/ 158 h 160"/>
                <a:gd name="T30" fmla="*/ 66 w 99"/>
                <a:gd name="T31" fmla="*/ 155 h 160"/>
                <a:gd name="T32" fmla="*/ 75 w 99"/>
                <a:gd name="T33" fmla="*/ 147 h 160"/>
                <a:gd name="T34" fmla="*/ 83 w 99"/>
                <a:gd name="T35" fmla="*/ 138 h 160"/>
                <a:gd name="T36" fmla="*/ 89 w 99"/>
                <a:gd name="T37" fmla="*/ 127 h 160"/>
                <a:gd name="T38" fmla="*/ 94 w 99"/>
                <a:gd name="T39" fmla="*/ 114 h 160"/>
                <a:gd name="T40" fmla="*/ 97 w 99"/>
                <a:gd name="T41" fmla="*/ 99 h 160"/>
                <a:gd name="T42" fmla="*/ 99 w 99"/>
                <a:gd name="T43" fmla="*/ 83 h 160"/>
                <a:gd name="T44" fmla="*/ 98 w 99"/>
                <a:gd name="T45" fmla="*/ 66 h 160"/>
                <a:gd name="T46" fmla="*/ 96 w 99"/>
                <a:gd name="T47" fmla="*/ 51 h 160"/>
                <a:gd name="T48" fmla="*/ 93 w 99"/>
                <a:gd name="T49" fmla="*/ 38 h 160"/>
                <a:gd name="T50" fmla="*/ 87 w 99"/>
                <a:gd name="T51" fmla="*/ 25 h 160"/>
                <a:gd name="T52" fmla="*/ 79 w 99"/>
                <a:gd name="T53" fmla="*/ 15 h 160"/>
                <a:gd name="T54" fmla="*/ 71 w 99"/>
                <a:gd name="T55" fmla="*/ 7 h 160"/>
                <a:gd name="T56" fmla="*/ 67 w 99"/>
                <a:gd name="T57" fmla="*/ 5 h 160"/>
                <a:gd name="T58" fmla="*/ 62 w 99"/>
                <a:gd name="T59" fmla="*/ 3 h 160"/>
                <a:gd name="T60" fmla="*/ 58 w 99"/>
                <a:gd name="T61" fmla="*/ 2 h 160"/>
                <a:gd name="T62" fmla="*/ 52 w 99"/>
                <a:gd name="T63" fmla="*/ 0 h 160"/>
                <a:gd name="T64" fmla="*/ 47 w 99"/>
                <a:gd name="T65" fmla="*/ 0 h 160"/>
                <a:gd name="T66" fmla="*/ 42 w 99"/>
                <a:gd name="T67" fmla="*/ 2 h 160"/>
                <a:gd name="T68" fmla="*/ 37 w 99"/>
                <a:gd name="T69" fmla="*/ 4 h 160"/>
                <a:gd name="T70" fmla="*/ 33 w 99"/>
                <a:gd name="T71" fmla="*/ 6 h 160"/>
                <a:gd name="T72" fmla="*/ 24 w 99"/>
                <a:gd name="T73" fmla="*/ 13 h 160"/>
                <a:gd name="T74" fmla="*/ 16 w 99"/>
                <a:gd name="T75" fmla="*/ 23 h 160"/>
                <a:gd name="T76" fmla="*/ 10 w 99"/>
                <a:gd name="T77" fmla="*/ 34 h 160"/>
                <a:gd name="T78" fmla="*/ 4 w 99"/>
                <a:gd name="T79" fmla="*/ 48 h 160"/>
                <a:gd name="T80" fmla="*/ 1 w 99"/>
                <a:gd name="T81" fmla="*/ 63 h 160"/>
                <a:gd name="T82" fmla="*/ 0 w 99"/>
                <a:gd name="T83" fmla="*/ 78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9" h="160">
                  <a:moveTo>
                    <a:pt x="0" y="78"/>
                  </a:moveTo>
                  <a:lnTo>
                    <a:pt x="0" y="78"/>
                  </a:lnTo>
                  <a:lnTo>
                    <a:pt x="0" y="95"/>
                  </a:lnTo>
                  <a:lnTo>
                    <a:pt x="2" y="110"/>
                  </a:lnTo>
                  <a:lnTo>
                    <a:pt x="7" y="124"/>
                  </a:lnTo>
                  <a:lnTo>
                    <a:pt x="12" y="136"/>
                  </a:lnTo>
                  <a:lnTo>
                    <a:pt x="19" y="146"/>
                  </a:lnTo>
                  <a:lnTo>
                    <a:pt x="27" y="153"/>
                  </a:lnTo>
                  <a:lnTo>
                    <a:pt x="32" y="157"/>
                  </a:lnTo>
                  <a:lnTo>
                    <a:pt x="36" y="159"/>
                  </a:lnTo>
                  <a:lnTo>
                    <a:pt x="42" y="160"/>
                  </a:lnTo>
                  <a:lnTo>
                    <a:pt x="46" y="160"/>
                  </a:lnTo>
                  <a:lnTo>
                    <a:pt x="52" y="160"/>
                  </a:lnTo>
                  <a:lnTo>
                    <a:pt x="56" y="159"/>
                  </a:lnTo>
                  <a:lnTo>
                    <a:pt x="61" y="158"/>
                  </a:lnTo>
                  <a:lnTo>
                    <a:pt x="66" y="155"/>
                  </a:lnTo>
                  <a:lnTo>
                    <a:pt x="75" y="147"/>
                  </a:lnTo>
                  <a:lnTo>
                    <a:pt x="83" y="138"/>
                  </a:lnTo>
                  <a:lnTo>
                    <a:pt x="89" y="127"/>
                  </a:lnTo>
                  <a:lnTo>
                    <a:pt x="94" y="114"/>
                  </a:lnTo>
                  <a:lnTo>
                    <a:pt x="97" y="99"/>
                  </a:lnTo>
                  <a:lnTo>
                    <a:pt x="99" y="83"/>
                  </a:lnTo>
                  <a:lnTo>
                    <a:pt x="98" y="66"/>
                  </a:lnTo>
                  <a:lnTo>
                    <a:pt x="96" y="51"/>
                  </a:lnTo>
                  <a:lnTo>
                    <a:pt x="93" y="38"/>
                  </a:lnTo>
                  <a:lnTo>
                    <a:pt x="87" y="25"/>
                  </a:lnTo>
                  <a:lnTo>
                    <a:pt x="79" y="15"/>
                  </a:lnTo>
                  <a:lnTo>
                    <a:pt x="71" y="7"/>
                  </a:lnTo>
                  <a:lnTo>
                    <a:pt x="67" y="5"/>
                  </a:lnTo>
                  <a:lnTo>
                    <a:pt x="62" y="3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7" y="0"/>
                  </a:lnTo>
                  <a:lnTo>
                    <a:pt x="42" y="2"/>
                  </a:lnTo>
                  <a:lnTo>
                    <a:pt x="37" y="4"/>
                  </a:lnTo>
                  <a:lnTo>
                    <a:pt x="33" y="6"/>
                  </a:lnTo>
                  <a:lnTo>
                    <a:pt x="24" y="13"/>
                  </a:lnTo>
                  <a:lnTo>
                    <a:pt x="16" y="23"/>
                  </a:lnTo>
                  <a:lnTo>
                    <a:pt x="10" y="34"/>
                  </a:lnTo>
                  <a:lnTo>
                    <a:pt x="4" y="48"/>
                  </a:lnTo>
                  <a:lnTo>
                    <a:pt x="1" y="63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7784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Freeform 92"/>
            <p:cNvSpPr>
              <a:spLocks noChangeArrowheads="1"/>
            </p:cNvSpPr>
            <p:nvPr/>
          </p:nvSpPr>
          <p:spPr bwMode="auto">
            <a:xfrm>
              <a:off x="9913863" y="2712295"/>
              <a:ext cx="307975" cy="204788"/>
            </a:xfrm>
            <a:custGeom>
              <a:avLst/>
              <a:gdLst>
                <a:gd name="T0" fmla="*/ 13 w 194"/>
                <a:gd name="T1" fmla="*/ 41 h 129"/>
                <a:gd name="T2" fmla="*/ 194 w 194"/>
                <a:gd name="T3" fmla="*/ 0 h 129"/>
                <a:gd name="T4" fmla="*/ 189 w 194"/>
                <a:gd name="T5" fmla="*/ 129 h 129"/>
                <a:gd name="T6" fmla="*/ 11 w 194"/>
                <a:gd name="T7" fmla="*/ 112 h 129"/>
                <a:gd name="T8" fmla="*/ 8 w 194"/>
                <a:gd name="T9" fmla="*/ 110 h 129"/>
                <a:gd name="T10" fmla="*/ 5 w 194"/>
                <a:gd name="T11" fmla="*/ 103 h 129"/>
                <a:gd name="T12" fmla="*/ 2 w 194"/>
                <a:gd name="T13" fmla="*/ 91 h 129"/>
                <a:gd name="T14" fmla="*/ 0 w 194"/>
                <a:gd name="T15" fmla="*/ 84 h 129"/>
                <a:gd name="T16" fmla="*/ 0 w 194"/>
                <a:gd name="T17" fmla="*/ 76 h 129"/>
                <a:gd name="T18" fmla="*/ 2 w 194"/>
                <a:gd name="T19" fmla="*/ 67 h 129"/>
                <a:gd name="T20" fmla="*/ 3 w 194"/>
                <a:gd name="T21" fmla="*/ 60 h 129"/>
                <a:gd name="T22" fmla="*/ 5 w 194"/>
                <a:gd name="T23" fmla="*/ 53 h 129"/>
                <a:gd name="T24" fmla="*/ 7 w 194"/>
                <a:gd name="T25" fmla="*/ 48 h 129"/>
                <a:gd name="T26" fmla="*/ 11 w 194"/>
                <a:gd name="T27" fmla="*/ 43 h 129"/>
                <a:gd name="T28" fmla="*/ 13 w 194"/>
                <a:gd name="T2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129">
                  <a:moveTo>
                    <a:pt x="13" y="41"/>
                  </a:moveTo>
                  <a:lnTo>
                    <a:pt x="194" y="0"/>
                  </a:lnTo>
                  <a:lnTo>
                    <a:pt x="189" y="129"/>
                  </a:lnTo>
                  <a:lnTo>
                    <a:pt x="11" y="112"/>
                  </a:lnTo>
                  <a:lnTo>
                    <a:pt x="8" y="110"/>
                  </a:lnTo>
                  <a:lnTo>
                    <a:pt x="5" y="103"/>
                  </a:lnTo>
                  <a:lnTo>
                    <a:pt x="2" y="91"/>
                  </a:lnTo>
                  <a:lnTo>
                    <a:pt x="0" y="84"/>
                  </a:lnTo>
                  <a:lnTo>
                    <a:pt x="0" y="76"/>
                  </a:lnTo>
                  <a:lnTo>
                    <a:pt x="2" y="67"/>
                  </a:lnTo>
                  <a:lnTo>
                    <a:pt x="3" y="60"/>
                  </a:lnTo>
                  <a:lnTo>
                    <a:pt x="5" y="53"/>
                  </a:lnTo>
                  <a:lnTo>
                    <a:pt x="7" y="48"/>
                  </a:lnTo>
                  <a:lnTo>
                    <a:pt x="11" y="43"/>
                  </a:lnTo>
                  <a:lnTo>
                    <a:pt x="13" y="41"/>
                  </a:lnTo>
                  <a:close/>
                </a:path>
              </a:pathLst>
            </a:custGeom>
            <a:solidFill>
              <a:srgbClr val="ADB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Freeform 93"/>
            <p:cNvSpPr>
              <a:spLocks noChangeArrowheads="1"/>
            </p:cNvSpPr>
            <p:nvPr/>
          </p:nvSpPr>
          <p:spPr bwMode="auto">
            <a:xfrm>
              <a:off x="10190088" y="2504333"/>
              <a:ext cx="377825" cy="554038"/>
            </a:xfrm>
            <a:custGeom>
              <a:avLst/>
              <a:gdLst>
                <a:gd name="T0" fmla="*/ 23 w 238"/>
                <a:gd name="T1" fmla="*/ 52 h 349"/>
                <a:gd name="T2" fmla="*/ 23 w 238"/>
                <a:gd name="T3" fmla="*/ 52 h 349"/>
                <a:gd name="T4" fmla="*/ 21 w 238"/>
                <a:gd name="T5" fmla="*/ 53 h 349"/>
                <a:gd name="T6" fmla="*/ 18 w 238"/>
                <a:gd name="T7" fmla="*/ 56 h 349"/>
                <a:gd name="T8" fmla="*/ 13 w 238"/>
                <a:gd name="T9" fmla="*/ 66 h 349"/>
                <a:gd name="T10" fmla="*/ 10 w 238"/>
                <a:gd name="T11" fmla="*/ 81 h 349"/>
                <a:gd name="T12" fmla="*/ 6 w 238"/>
                <a:gd name="T13" fmla="*/ 98 h 349"/>
                <a:gd name="T14" fmla="*/ 3 w 238"/>
                <a:gd name="T15" fmla="*/ 118 h 349"/>
                <a:gd name="T16" fmla="*/ 2 w 238"/>
                <a:gd name="T17" fmla="*/ 140 h 349"/>
                <a:gd name="T18" fmla="*/ 1 w 238"/>
                <a:gd name="T19" fmla="*/ 164 h 349"/>
                <a:gd name="T20" fmla="*/ 0 w 238"/>
                <a:gd name="T21" fmla="*/ 189 h 349"/>
                <a:gd name="T22" fmla="*/ 1 w 238"/>
                <a:gd name="T23" fmla="*/ 212 h 349"/>
                <a:gd name="T24" fmla="*/ 3 w 238"/>
                <a:gd name="T25" fmla="*/ 236 h 349"/>
                <a:gd name="T26" fmla="*/ 5 w 238"/>
                <a:gd name="T27" fmla="*/ 260 h 349"/>
                <a:gd name="T28" fmla="*/ 10 w 238"/>
                <a:gd name="T29" fmla="*/ 280 h 349"/>
                <a:gd name="T30" fmla="*/ 14 w 238"/>
                <a:gd name="T31" fmla="*/ 299 h 349"/>
                <a:gd name="T32" fmla="*/ 21 w 238"/>
                <a:gd name="T33" fmla="*/ 314 h 349"/>
                <a:gd name="T34" fmla="*/ 24 w 238"/>
                <a:gd name="T35" fmla="*/ 321 h 349"/>
                <a:gd name="T36" fmla="*/ 28 w 238"/>
                <a:gd name="T37" fmla="*/ 325 h 349"/>
                <a:gd name="T38" fmla="*/ 32 w 238"/>
                <a:gd name="T39" fmla="*/ 330 h 349"/>
                <a:gd name="T40" fmla="*/ 37 w 238"/>
                <a:gd name="T41" fmla="*/ 333 h 349"/>
                <a:gd name="T42" fmla="*/ 80 w 238"/>
                <a:gd name="T43" fmla="*/ 336 h 349"/>
                <a:gd name="T44" fmla="*/ 148 w 238"/>
                <a:gd name="T45" fmla="*/ 341 h 349"/>
                <a:gd name="T46" fmla="*/ 238 w 238"/>
                <a:gd name="T47" fmla="*/ 349 h 349"/>
                <a:gd name="T48" fmla="*/ 220 w 238"/>
                <a:gd name="T49" fmla="*/ 0 h 349"/>
                <a:gd name="T50" fmla="*/ 195 w 238"/>
                <a:gd name="T51" fmla="*/ 5 h 349"/>
                <a:gd name="T52" fmla="*/ 138 w 238"/>
                <a:gd name="T53" fmla="*/ 18 h 349"/>
                <a:gd name="T54" fmla="*/ 104 w 238"/>
                <a:gd name="T55" fmla="*/ 26 h 349"/>
                <a:gd name="T56" fmla="*/ 72 w 238"/>
                <a:gd name="T57" fmla="*/ 34 h 349"/>
                <a:gd name="T58" fmla="*/ 44 w 238"/>
                <a:gd name="T59" fmla="*/ 43 h 349"/>
                <a:gd name="T60" fmla="*/ 32 w 238"/>
                <a:gd name="T61" fmla="*/ 47 h 349"/>
                <a:gd name="T62" fmla="*/ 23 w 238"/>
                <a:gd name="T63" fmla="*/ 5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8" h="349">
                  <a:moveTo>
                    <a:pt x="23" y="52"/>
                  </a:moveTo>
                  <a:lnTo>
                    <a:pt x="23" y="52"/>
                  </a:lnTo>
                  <a:lnTo>
                    <a:pt x="21" y="53"/>
                  </a:lnTo>
                  <a:lnTo>
                    <a:pt x="18" y="56"/>
                  </a:lnTo>
                  <a:lnTo>
                    <a:pt x="13" y="66"/>
                  </a:lnTo>
                  <a:lnTo>
                    <a:pt x="10" y="81"/>
                  </a:lnTo>
                  <a:lnTo>
                    <a:pt x="6" y="98"/>
                  </a:lnTo>
                  <a:lnTo>
                    <a:pt x="3" y="118"/>
                  </a:lnTo>
                  <a:lnTo>
                    <a:pt x="2" y="140"/>
                  </a:lnTo>
                  <a:lnTo>
                    <a:pt x="1" y="164"/>
                  </a:lnTo>
                  <a:lnTo>
                    <a:pt x="0" y="189"/>
                  </a:lnTo>
                  <a:lnTo>
                    <a:pt x="1" y="212"/>
                  </a:lnTo>
                  <a:lnTo>
                    <a:pt x="3" y="236"/>
                  </a:lnTo>
                  <a:lnTo>
                    <a:pt x="5" y="260"/>
                  </a:lnTo>
                  <a:lnTo>
                    <a:pt x="10" y="280"/>
                  </a:lnTo>
                  <a:lnTo>
                    <a:pt x="14" y="299"/>
                  </a:lnTo>
                  <a:lnTo>
                    <a:pt x="21" y="314"/>
                  </a:lnTo>
                  <a:lnTo>
                    <a:pt x="24" y="321"/>
                  </a:lnTo>
                  <a:lnTo>
                    <a:pt x="28" y="325"/>
                  </a:lnTo>
                  <a:lnTo>
                    <a:pt x="32" y="330"/>
                  </a:lnTo>
                  <a:lnTo>
                    <a:pt x="37" y="333"/>
                  </a:lnTo>
                  <a:lnTo>
                    <a:pt x="80" y="336"/>
                  </a:lnTo>
                  <a:lnTo>
                    <a:pt x="148" y="341"/>
                  </a:lnTo>
                  <a:lnTo>
                    <a:pt x="238" y="349"/>
                  </a:lnTo>
                  <a:lnTo>
                    <a:pt x="220" y="0"/>
                  </a:lnTo>
                  <a:lnTo>
                    <a:pt x="195" y="5"/>
                  </a:lnTo>
                  <a:lnTo>
                    <a:pt x="138" y="18"/>
                  </a:lnTo>
                  <a:lnTo>
                    <a:pt x="104" y="26"/>
                  </a:lnTo>
                  <a:lnTo>
                    <a:pt x="72" y="34"/>
                  </a:lnTo>
                  <a:lnTo>
                    <a:pt x="44" y="43"/>
                  </a:lnTo>
                  <a:lnTo>
                    <a:pt x="32" y="47"/>
                  </a:lnTo>
                  <a:lnTo>
                    <a:pt x="23" y="52"/>
                  </a:lnTo>
                  <a:close/>
                </a:path>
              </a:pathLst>
            </a:custGeom>
            <a:solidFill>
              <a:srgbClr val="7784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Freeform 94"/>
            <p:cNvSpPr>
              <a:spLocks noChangeArrowheads="1"/>
            </p:cNvSpPr>
            <p:nvPr/>
          </p:nvSpPr>
          <p:spPr bwMode="auto">
            <a:xfrm>
              <a:off x="10432975" y="2185245"/>
              <a:ext cx="757238" cy="1036638"/>
            </a:xfrm>
            <a:custGeom>
              <a:avLst/>
              <a:gdLst>
                <a:gd name="T0" fmla="*/ 473 w 477"/>
                <a:gd name="T1" fmla="*/ 0 h 653"/>
                <a:gd name="T2" fmla="*/ 90 w 477"/>
                <a:gd name="T3" fmla="*/ 99 h 653"/>
                <a:gd name="T4" fmla="*/ 86 w 477"/>
                <a:gd name="T5" fmla="*/ 102 h 653"/>
                <a:gd name="T6" fmla="*/ 75 w 477"/>
                <a:gd name="T7" fmla="*/ 113 h 653"/>
                <a:gd name="T8" fmla="*/ 67 w 477"/>
                <a:gd name="T9" fmla="*/ 121 h 653"/>
                <a:gd name="T10" fmla="*/ 59 w 477"/>
                <a:gd name="T11" fmla="*/ 132 h 653"/>
                <a:gd name="T12" fmla="*/ 51 w 477"/>
                <a:gd name="T13" fmla="*/ 145 h 653"/>
                <a:gd name="T14" fmla="*/ 42 w 477"/>
                <a:gd name="T15" fmla="*/ 160 h 653"/>
                <a:gd name="T16" fmla="*/ 33 w 477"/>
                <a:gd name="T17" fmla="*/ 178 h 653"/>
                <a:gd name="T18" fmla="*/ 25 w 477"/>
                <a:gd name="T19" fmla="*/ 198 h 653"/>
                <a:gd name="T20" fmla="*/ 17 w 477"/>
                <a:gd name="T21" fmla="*/ 222 h 653"/>
                <a:gd name="T22" fmla="*/ 11 w 477"/>
                <a:gd name="T23" fmla="*/ 248 h 653"/>
                <a:gd name="T24" fmla="*/ 6 w 477"/>
                <a:gd name="T25" fmla="*/ 278 h 653"/>
                <a:gd name="T26" fmla="*/ 2 w 477"/>
                <a:gd name="T27" fmla="*/ 310 h 653"/>
                <a:gd name="T28" fmla="*/ 0 w 477"/>
                <a:gd name="T29" fmla="*/ 345 h 653"/>
                <a:gd name="T30" fmla="*/ 0 w 477"/>
                <a:gd name="T31" fmla="*/ 385 h 653"/>
                <a:gd name="T32" fmla="*/ 2 w 477"/>
                <a:gd name="T33" fmla="*/ 404 h 653"/>
                <a:gd name="T34" fmla="*/ 4 w 477"/>
                <a:gd name="T35" fmla="*/ 423 h 653"/>
                <a:gd name="T36" fmla="*/ 6 w 477"/>
                <a:gd name="T37" fmla="*/ 440 h 653"/>
                <a:gd name="T38" fmla="*/ 8 w 477"/>
                <a:gd name="T39" fmla="*/ 457 h 653"/>
                <a:gd name="T40" fmla="*/ 15 w 477"/>
                <a:gd name="T41" fmla="*/ 488 h 653"/>
                <a:gd name="T42" fmla="*/ 24 w 477"/>
                <a:gd name="T43" fmla="*/ 515 h 653"/>
                <a:gd name="T44" fmla="*/ 33 w 477"/>
                <a:gd name="T45" fmla="*/ 538 h 653"/>
                <a:gd name="T46" fmla="*/ 45 w 477"/>
                <a:gd name="T47" fmla="*/ 558 h 653"/>
                <a:gd name="T48" fmla="*/ 56 w 477"/>
                <a:gd name="T49" fmla="*/ 575 h 653"/>
                <a:gd name="T50" fmla="*/ 67 w 477"/>
                <a:gd name="T51" fmla="*/ 589 h 653"/>
                <a:gd name="T52" fmla="*/ 79 w 477"/>
                <a:gd name="T53" fmla="*/ 600 h 653"/>
                <a:gd name="T54" fmla="*/ 90 w 477"/>
                <a:gd name="T55" fmla="*/ 609 h 653"/>
                <a:gd name="T56" fmla="*/ 100 w 477"/>
                <a:gd name="T57" fmla="*/ 617 h 653"/>
                <a:gd name="T58" fmla="*/ 109 w 477"/>
                <a:gd name="T59" fmla="*/ 621 h 653"/>
                <a:gd name="T60" fmla="*/ 123 w 477"/>
                <a:gd name="T61" fmla="*/ 628 h 653"/>
                <a:gd name="T62" fmla="*/ 128 w 477"/>
                <a:gd name="T63" fmla="*/ 629 h 653"/>
                <a:gd name="T64" fmla="*/ 477 w 477"/>
                <a:gd name="T65" fmla="*/ 653 h 653"/>
                <a:gd name="T66" fmla="*/ 473 w 477"/>
                <a:gd name="T67" fmla="*/ 0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77" h="653">
                  <a:moveTo>
                    <a:pt x="473" y="0"/>
                  </a:moveTo>
                  <a:lnTo>
                    <a:pt x="90" y="99"/>
                  </a:lnTo>
                  <a:lnTo>
                    <a:pt x="86" y="102"/>
                  </a:lnTo>
                  <a:lnTo>
                    <a:pt x="75" y="113"/>
                  </a:lnTo>
                  <a:lnTo>
                    <a:pt x="67" y="121"/>
                  </a:lnTo>
                  <a:lnTo>
                    <a:pt x="59" y="132"/>
                  </a:lnTo>
                  <a:lnTo>
                    <a:pt x="51" y="145"/>
                  </a:lnTo>
                  <a:lnTo>
                    <a:pt x="42" y="160"/>
                  </a:lnTo>
                  <a:lnTo>
                    <a:pt x="33" y="178"/>
                  </a:lnTo>
                  <a:lnTo>
                    <a:pt x="25" y="198"/>
                  </a:lnTo>
                  <a:lnTo>
                    <a:pt x="17" y="222"/>
                  </a:lnTo>
                  <a:lnTo>
                    <a:pt x="11" y="248"/>
                  </a:lnTo>
                  <a:lnTo>
                    <a:pt x="6" y="278"/>
                  </a:lnTo>
                  <a:lnTo>
                    <a:pt x="2" y="310"/>
                  </a:lnTo>
                  <a:lnTo>
                    <a:pt x="0" y="345"/>
                  </a:lnTo>
                  <a:lnTo>
                    <a:pt x="0" y="385"/>
                  </a:lnTo>
                  <a:lnTo>
                    <a:pt x="2" y="404"/>
                  </a:lnTo>
                  <a:lnTo>
                    <a:pt x="4" y="423"/>
                  </a:lnTo>
                  <a:lnTo>
                    <a:pt x="6" y="440"/>
                  </a:lnTo>
                  <a:lnTo>
                    <a:pt x="8" y="457"/>
                  </a:lnTo>
                  <a:lnTo>
                    <a:pt x="15" y="488"/>
                  </a:lnTo>
                  <a:lnTo>
                    <a:pt x="24" y="515"/>
                  </a:lnTo>
                  <a:lnTo>
                    <a:pt x="33" y="538"/>
                  </a:lnTo>
                  <a:lnTo>
                    <a:pt x="45" y="558"/>
                  </a:lnTo>
                  <a:lnTo>
                    <a:pt x="56" y="575"/>
                  </a:lnTo>
                  <a:lnTo>
                    <a:pt x="67" y="589"/>
                  </a:lnTo>
                  <a:lnTo>
                    <a:pt x="79" y="600"/>
                  </a:lnTo>
                  <a:lnTo>
                    <a:pt x="90" y="609"/>
                  </a:lnTo>
                  <a:lnTo>
                    <a:pt x="100" y="617"/>
                  </a:lnTo>
                  <a:lnTo>
                    <a:pt x="109" y="621"/>
                  </a:lnTo>
                  <a:lnTo>
                    <a:pt x="123" y="628"/>
                  </a:lnTo>
                  <a:lnTo>
                    <a:pt x="128" y="629"/>
                  </a:lnTo>
                  <a:lnTo>
                    <a:pt x="477" y="653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586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Freeform 95"/>
            <p:cNvSpPr>
              <a:spLocks noChangeArrowheads="1"/>
            </p:cNvSpPr>
            <p:nvPr/>
          </p:nvSpPr>
          <p:spPr bwMode="auto">
            <a:xfrm>
              <a:off x="10777463" y="2186833"/>
              <a:ext cx="822325" cy="1033463"/>
            </a:xfrm>
            <a:custGeom>
              <a:avLst/>
              <a:gdLst>
                <a:gd name="T0" fmla="*/ 0 w 518"/>
                <a:gd name="T1" fmla="*/ 316 h 651"/>
                <a:gd name="T2" fmla="*/ 2 w 518"/>
                <a:gd name="T3" fmla="*/ 382 h 651"/>
                <a:gd name="T4" fmla="*/ 15 w 518"/>
                <a:gd name="T5" fmla="*/ 444 h 651"/>
                <a:gd name="T6" fmla="*/ 37 w 518"/>
                <a:gd name="T7" fmla="*/ 499 h 651"/>
                <a:gd name="T8" fmla="*/ 68 w 518"/>
                <a:gd name="T9" fmla="*/ 549 h 651"/>
                <a:gd name="T10" fmla="*/ 94 w 518"/>
                <a:gd name="T11" fmla="*/ 581 h 651"/>
                <a:gd name="T12" fmla="*/ 114 w 518"/>
                <a:gd name="T13" fmla="*/ 599 h 651"/>
                <a:gd name="T14" fmla="*/ 135 w 518"/>
                <a:gd name="T15" fmla="*/ 615 h 651"/>
                <a:gd name="T16" fmla="*/ 158 w 518"/>
                <a:gd name="T17" fmla="*/ 628 h 651"/>
                <a:gd name="T18" fmla="*/ 183 w 518"/>
                <a:gd name="T19" fmla="*/ 639 h 651"/>
                <a:gd name="T20" fmla="*/ 208 w 518"/>
                <a:gd name="T21" fmla="*/ 646 h 651"/>
                <a:gd name="T22" fmla="*/ 234 w 518"/>
                <a:gd name="T23" fmla="*/ 651 h 651"/>
                <a:gd name="T24" fmla="*/ 260 w 518"/>
                <a:gd name="T25" fmla="*/ 651 h 651"/>
                <a:gd name="T26" fmla="*/ 286 w 518"/>
                <a:gd name="T27" fmla="*/ 649 h 651"/>
                <a:gd name="T28" fmla="*/ 312 w 518"/>
                <a:gd name="T29" fmla="*/ 643 h 651"/>
                <a:gd name="T30" fmla="*/ 337 w 518"/>
                <a:gd name="T31" fmla="*/ 635 h 651"/>
                <a:gd name="T32" fmla="*/ 361 w 518"/>
                <a:gd name="T33" fmla="*/ 624 h 651"/>
                <a:gd name="T34" fmla="*/ 383 w 518"/>
                <a:gd name="T35" fmla="*/ 609 h 651"/>
                <a:gd name="T36" fmla="*/ 405 w 518"/>
                <a:gd name="T37" fmla="*/ 592 h 651"/>
                <a:gd name="T38" fmla="*/ 434 w 518"/>
                <a:gd name="T39" fmla="*/ 563 h 651"/>
                <a:gd name="T40" fmla="*/ 467 w 518"/>
                <a:gd name="T41" fmla="*/ 516 h 651"/>
                <a:gd name="T42" fmla="*/ 493 w 518"/>
                <a:gd name="T43" fmla="*/ 462 h 651"/>
                <a:gd name="T44" fmla="*/ 511 w 518"/>
                <a:gd name="T45" fmla="*/ 401 h 651"/>
                <a:gd name="T46" fmla="*/ 518 w 518"/>
                <a:gd name="T47" fmla="*/ 335 h 651"/>
                <a:gd name="T48" fmla="*/ 516 w 518"/>
                <a:gd name="T49" fmla="*/ 270 h 651"/>
                <a:gd name="T50" fmla="*/ 503 w 518"/>
                <a:gd name="T51" fmla="*/ 207 h 651"/>
                <a:gd name="T52" fmla="*/ 481 w 518"/>
                <a:gd name="T53" fmla="*/ 152 h 651"/>
                <a:gd name="T54" fmla="*/ 451 w 518"/>
                <a:gd name="T55" fmla="*/ 102 h 651"/>
                <a:gd name="T56" fmla="*/ 424 w 518"/>
                <a:gd name="T57" fmla="*/ 71 h 651"/>
                <a:gd name="T58" fmla="*/ 404 w 518"/>
                <a:gd name="T59" fmla="*/ 53 h 651"/>
                <a:gd name="T60" fmla="*/ 382 w 518"/>
                <a:gd name="T61" fmla="*/ 37 h 651"/>
                <a:gd name="T62" fmla="*/ 359 w 518"/>
                <a:gd name="T63" fmla="*/ 23 h 651"/>
                <a:gd name="T64" fmla="*/ 336 w 518"/>
                <a:gd name="T65" fmla="*/ 13 h 651"/>
                <a:gd name="T66" fmla="*/ 311 w 518"/>
                <a:gd name="T67" fmla="*/ 5 h 651"/>
                <a:gd name="T68" fmla="*/ 285 w 518"/>
                <a:gd name="T69" fmla="*/ 2 h 651"/>
                <a:gd name="T70" fmla="*/ 258 w 518"/>
                <a:gd name="T71" fmla="*/ 0 h 651"/>
                <a:gd name="T72" fmla="*/ 232 w 518"/>
                <a:gd name="T73" fmla="*/ 3 h 651"/>
                <a:gd name="T74" fmla="*/ 206 w 518"/>
                <a:gd name="T75" fmla="*/ 8 h 651"/>
                <a:gd name="T76" fmla="*/ 181 w 518"/>
                <a:gd name="T77" fmla="*/ 16 h 651"/>
                <a:gd name="T78" fmla="*/ 157 w 518"/>
                <a:gd name="T79" fmla="*/ 28 h 651"/>
                <a:gd name="T80" fmla="*/ 135 w 518"/>
                <a:gd name="T81" fmla="*/ 42 h 651"/>
                <a:gd name="T82" fmla="*/ 114 w 518"/>
                <a:gd name="T83" fmla="*/ 59 h 651"/>
                <a:gd name="T84" fmla="*/ 84 w 518"/>
                <a:gd name="T85" fmla="*/ 89 h 651"/>
                <a:gd name="T86" fmla="*/ 51 w 518"/>
                <a:gd name="T87" fmla="*/ 136 h 651"/>
                <a:gd name="T88" fmla="*/ 25 w 518"/>
                <a:gd name="T89" fmla="*/ 191 h 651"/>
                <a:gd name="T90" fmla="*/ 8 w 518"/>
                <a:gd name="T91" fmla="*/ 250 h 651"/>
                <a:gd name="T92" fmla="*/ 0 w 518"/>
                <a:gd name="T93" fmla="*/ 316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18" h="651">
                  <a:moveTo>
                    <a:pt x="0" y="316"/>
                  </a:moveTo>
                  <a:lnTo>
                    <a:pt x="0" y="316"/>
                  </a:lnTo>
                  <a:lnTo>
                    <a:pt x="0" y="350"/>
                  </a:lnTo>
                  <a:lnTo>
                    <a:pt x="2" y="382"/>
                  </a:lnTo>
                  <a:lnTo>
                    <a:pt x="8" y="413"/>
                  </a:lnTo>
                  <a:lnTo>
                    <a:pt x="15" y="444"/>
                  </a:lnTo>
                  <a:lnTo>
                    <a:pt x="26" y="472"/>
                  </a:lnTo>
                  <a:lnTo>
                    <a:pt x="37" y="499"/>
                  </a:lnTo>
                  <a:lnTo>
                    <a:pt x="52" y="525"/>
                  </a:lnTo>
                  <a:lnTo>
                    <a:pt x="68" y="549"/>
                  </a:lnTo>
                  <a:lnTo>
                    <a:pt x="84" y="571"/>
                  </a:lnTo>
                  <a:lnTo>
                    <a:pt x="94" y="581"/>
                  </a:lnTo>
                  <a:lnTo>
                    <a:pt x="104" y="590"/>
                  </a:lnTo>
                  <a:lnTo>
                    <a:pt x="114" y="599"/>
                  </a:lnTo>
                  <a:lnTo>
                    <a:pt x="125" y="608"/>
                  </a:lnTo>
                  <a:lnTo>
                    <a:pt x="135" y="615"/>
                  </a:lnTo>
                  <a:lnTo>
                    <a:pt x="147" y="622"/>
                  </a:lnTo>
                  <a:lnTo>
                    <a:pt x="158" y="628"/>
                  </a:lnTo>
                  <a:lnTo>
                    <a:pt x="170" y="634"/>
                  </a:lnTo>
                  <a:lnTo>
                    <a:pt x="183" y="639"/>
                  </a:lnTo>
                  <a:lnTo>
                    <a:pt x="194" y="643"/>
                  </a:lnTo>
                  <a:lnTo>
                    <a:pt x="208" y="646"/>
                  </a:lnTo>
                  <a:lnTo>
                    <a:pt x="220" y="649"/>
                  </a:lnTo>
                  <a:lnTo>
                    <a:pt x="234" y="651"/>
                  </a:lnTo>
                  <a:lnTo>
                    <a:pt x="246" y="651"/>
                  </a:lnTo>
                  <a:lnTo>
                    <a:pt x="260" y="651"/>
                  </a:lnTo>
                  <a:lnTo>
                    <a:pt x="273" y="651"/>
                  </a:lnTo>
                  <a:lnTo>
                    <a:pt x="286" y="649"/>
                  </a:lnTo>
                  <a:lnTo>
                    <a:pt x="299" y="646"/>
                  </a:lnTo>
                  <a:lnTo>
                    <a:pt x="312" y="643"/>
                  </a:lnTo>
                  <a:lnTo>
                    <a:pt x="324" y="640"/>
                  </a:lnTo>
                  <a:lnTo>
                    <a:pt x="337" y="635"/>
                  </a:lnTo>
                  <a:lnTo>
                    <a:pt x="348" y="629"/>
                  </a:lnTo>
                  <a:lnTo>
                    <a:pt x="361" y="624"/>
                  </a:lnTo>
                  <a:lnTo>
                    <a:pt x="372" y="617"/>
                  </a:lnTo>
                  <a:lnTo>
                    <a:pt x="383" y="609"/>
                  </a:lnTo>
                  <a:lnTo>
                    <a:pt x="393" y="601"/>
                  </a:lnTo>
                  <a:lnTo>
                    <a:pt x="405" y="592"/>
                  </a:lnTo>
                  <a:lnTo>
                    <a:pt x="415" y="583"/>
                  </a:lnTo>
                  <a:lnTo>
                    <a:pt x="434" y="563"/>
                  </a:lnTo>
                  <a:lnTo>
                    <a:pt x="451" y="540"/>
                  </a:lnTo>
                  <a:lnTo>
                    <a:pt x="467" y="516"/>
                  </a:lnTo>
                  <a:lnTo>
                    <a:pt x="482" y="489"/>
                  </a:lnTo>
                  <a:lnTo>
                    <a:pt x="493" y="462"/>
                  </a:lnTo>
                  <a:lnTo>
                    <a:pt x="503" y="431"/>
                  </a:lnTo>
                  <a:lnTo>
                    <a:pt x="511" y="401"/>
                  </a:lnTo>
                  <a:lnTo>
                    <a:pt x="516" y="369"/>
                  </a:lnTo>
                  <a:lnTo>
                    <a:pt x="518" y="335"/>
                  </a:lnTo>
                  <a:lnTo>
                    <a:pt x="518" y="303"/>
                  </a:lnTo>
                  <a:lnTo>
                    <a:pt x="516" y="270"/>
                  </a:lnTo>
                  <a:lnTo>
                    <a:pt x="510" y="238"/>
                  </a:lnTo>
                  <a:lnTo>
                    <a:pt x="503" y="207"/>
                  </a:lnTo>
                  <a:lnTo>
                    <a:pt x="493" y="179"/>
                  </a:lnTo>
                  <a:lnTo>
                    <a:pt x="481" y="152"/>
                  </a:lnTo>
                  <a:lnTo>
                    <a:pt x="467" y="126"/>
                  </a:lnTo>
                  <a:lnTo>
                    <a:pt x="451" y="102"/>
                  </a:lnTo>
                  <a:lnTo>
                    <a:pt x="433" y="81"/>
                  </a:lnTo>
                  <a:lnTo>
                    <a:pt x="424" y="71"/>
                  </a:lnTo>
                  <a:lnTo>
                    <a:pt x="414" y="62"/>
                  </a:lnTo>
                  <a:lnTo>
                    <a:pt x="404" y="53"/>
                  </a:lnTo>
                  <a:lnTo>
                    <a:pt x="393" y="45"/>
                  </a:lnTo>
                  <a:lnTo>
                    <a:pt x="382" y="37"/>
                  </a:lnTo>
                  <a:lnTo>
                    <a:pt x="371" y="30"/>
                  </a:lnTo>
                  <a:lnTo>
                    <a:pt x="359" y="23"/>
                  </a:lnTo>
                  <a:lnTo>
                    <a:pt x="348" y="17"/>
                  </a:lnTo>
                  <a:lnTo>
                    <a:pt x="336" y="13"/>
                  </a:lnTo>
                  <a:lnTo>
                    <a:pt x="323" y="8"/>
                  </a:lnTo>
                  <a:lnTo>
                    <a:pt x="311" y="5"/>
                  </a:lnTo>
                  <a:lnTo>
                    <a:pt x="297" y="3"/>
                  </a:lnTo>
                  <a:lnTo>
                    <a:pt x="285" y="2"/>
                  </a:lnTo>
                  <a:lnTo>
                    <a:pt x="271" y="0"/>
                  </a:lnTo>
                  <a:lnTo>
                    <a:pt x="258" y="0"/>
                  </a:lnTo>
                  <a:lnTo>
                    <a:pt x="244" y="0"/>
                  </a:lnTo>
                  <a:lnTo>
                    <a:pt x="232" y="3"/>
                  </a:lnTo>
                  <a:lnTo>
                    <a:pt x="219" y="5"/>
                  </a:lnTo>
                  <a:lnTo>
                    <a:pt x="206" y="8"/>
                  </a:lnTo>
                  <a:lnTo>
                    <a:pt x="193" y="12"/>
                  </a:lnTo>
                  <a:lnTo>
                    <a:pt x="181" y="16"/>
                  </a:lnTo>
                  <a:lnTo>
                    <a:pt x="169" y="22"/>
                  </a:lnTo>
                  <a:lnTo>
                    <a:pt x="157" y="28"/>
                  </a:lnTo>
                  <a:lnTo>
                    <a:pt x="146" y="34"/>
                  </a:lnTo>
                  <a:lnTo>
                    <a:pt x="135" y="42"/>
                  </a:lnTo>
                  <a:lnTo>
                    <a:pt x="124" y="50"/>
                  </a:lnTo>
                  <a:lnTo>
                    <a:pt x="114" y="59"/>
                  </a:lnTo>
                  <a:lnTo>
                    <a:pt x="104" y="68"/>
                  </a:lnTo>
                  <a:lnTo>
                    <a:pt x="84" y="89"/>
                  </a:lnTo>
                  <a:lnTo>
                    <a:pt x="66" y="111"/>
                  </a:lnTo>
                  <a:lnTo>
                    <a:pt x="51" y="136"/>
                  </a:lnTo>
                  <a:lnTo>
                    <a:pt x="37" y="162"/>
                  </a:lnTo>
                  <a:lnTo>
                    <a:pt x="25" y="191"/>
                  </a:lnTo>
                  <a:lnTo>
                    <a:pt x="14" y="220"/>
                  </a:lnTo>
                  <a:lnTo>
                    <a:pt x="8" y="250"/>
                  </a:lnTo>
                  <a:lnTo>
                    <a:pt x="2" y="283"/>
                  </a:lnTo>
                  <a:lnTo>
                    <a:pt x="0" y="316"/>
                  </a:lnTo>
                  <a:close/>
                </a:path>
              </a:pathLst>
            </a:custGeom>
            <a:solidFill>
              <a:srgbClr val="ADB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Freeform 96"/>
            <p:cNvSpPr>
              <a:spLocks noChangeArrowheads="1"/>
            </p:cNvSpPr>
            <p:nvPr/>
          </p:nvSpPr>
          <p:spPr bwMode="auto">
            <a:xfrm>
              <a:off x="10820325" y="2240808"/>
              <a:ext cx="736600" cy="925513"/>
            </a:xfrm>
            <a:custGeom>
              <a:avLst/>
              <a:gdLst>
                <a:gd name="T0" fmla="*/ 0 w 464"/>
                <a:gd name="T1" fmla="*/ 283 h 583"/>
                <a:gd name="T2" fmla="*/ 3 w 464"/>
                <a:gd name="T3" fmla="*/ 342 h 583"/>
                <a:gd name="T4" fmla="*/ 14 w 464"/>
                <a:gd name="T5" fmla="*/ 397 h 583"/>
                <a:gd name="T6" fmla="*/ 34 w 464"/>
                <a:gd name="T7" fmla="*/ 447 h 583"/>
                <a:gd name="T8" fmla="*/ 61 w 464"/>
                <a:gd name="T9" fmla="*/ 491 h 583"/>
                <a:gd name="T10" fmla="*/ 94 w 464"/>
                <a:gd name="T11" fmla="*/ 529 h 583"/>
                <a:gd name="T12" fmla="*/ 132 w 464"/>
                <a:gd name="T13" fmla="*/ 557 h 583"/>
                <a:gd name="T14" fmla="*/ 153 w 464"/>
                <a:gd name="T15" fmla="*/ 567 h 583"/>
                <a:gd name="T16" fmla="*/ 175 w 464"/>
                <a:gd name="T17" fmla="*/ 575 h 583"/>
                <a:gd name="T18" fmla="*/ 198 w 464"/>
                <a:gd name="T19" fmla="*/ 581 h 583"/>
                <a:gd name="T20" fmla="*/ 222 w 464"/>
                <a:gd name="T21" fmla="*/ 583 h 583"/>
                <a:gd name="T22" fmla="*/ 245 w 464"/>
                <a:gd name="T23" fmla="*/ 582 h 583"/>
                <a:gd name="T24" fmla="*/ 268 w 464"/>
                <a:gd name="T25" fmla="*/ 579 h 583"/>
                <a:gd name="T26" fmla="*/ 291 w 464"/>
                <a:gd name="T27" fmla="*/ 572 h 583"/>
                <a:gd name="T28" fmla="*/ 312 w 464"/>
                <a:gd name="T29" fmla="*/ 564 h 583"/>
                <a:gd name="T30" fmla="*/ 353 w 464"/>
                <a:gd name="T31" fmla="*/ 538 h 583"/>
                <a:gd name="T32" fmla="*/ 388 w 464"/>
                <a:gd name="T33" fmla="*/ 504 h 583"/>
                <a:gd name="T34" fmla="*/ 418 w 464"/>
                <a:gd name="T35" fmla="*/ 462 h 583"/>
                <a:gd name="T36" fmla="*/ 441 w 464"/>
                <a:gd name="T37" fmla="*/ 413 h 583"/>
                <a:gd name="T38" fmla="*/ 457 w 464"/>
                <a:gd name="T39" fmla="*/ 359 h 583"/>
                <a:gd name="T40" fmla="*/ 464 w 464"/>
                <a:gd name="T41" fmla="*/ 300 h 583"/>
                <a:gd name="T42" fmla="*/ 461 w 464"/>
                <a:gd name="T43" fmla="*/ 241 h 583"/>
                <a:gd name="T44" fmla="*/ 450 w 464"/>
                <a:gd name="T45" fmla="*/ 187 h 583"/>
                <a:gd name="T46" fmla="*/ 430 w 464"/>
                <a:gd name="T47" fmla="*/ 136 h 583"/>
                <a:gd name="T48" fmla="*/ 404 w 464"/>
                <a:gd name="T49" fmla="*/ 92 h 583"/>
                <a:gd name="T50" fmla="*/ 371 w 464"/>
                <a:gd name="T51" fmla="*/ 56 h 583"/>
                <a:gd name="T52" fmla="*/ 332 w 464"/>
                <a:gd name="T53" fmla="*/ 28 h 583"/>
                <a:gd name="T54" fmla="*/ 311 w 464"/>
                <a:gd name="T55" fmla="*/ 16 h 583"/>
                <a:gd name="T56" fmla="*/ 289 w 464"/>
                <a:gd name="T57" fmla="*/ 8 h 583"/>
                <a:gd name="T58" fmla="*/ 267 w 464"/>
                <a:gd name="T59" fmla="*/ 4 h 583"/>
                <a:gd name="T60" fmla="*/ 243 w 464"/>
                <a:gd name="T61" fmla="*/ 0 h 583"/>
                <a:gd name="T62" fmla="*/ 219 w 464"/>
                <a:gd name="T63" fmla="*/ 2 h 583"/>
                <a:gd name="T64" fmla="*/ 196 w 464"/>
                <a:gd name="T65" fmla="*/ 5 h 583"/>
                <a:gd name="T66" fmla="*/ 173 w 464"/>
                <a:gd name="T67" fmla="*/ 12 h 583"/>
                <a:gd name="T68" fmla="*/ 151 w 464"/>
                <a:gd name="T69" fmla="*/ 21 h 583"/>
                <a:gd name="T70" fmla="*/ 112 w 464"/>
                <a:gd name="T71" fmla="*/ 46 h 583"/>
                <a:gd name="T72" fmla="*/ 76 w 464"/>
                <a:gd name="T73" fmla="*/ 80 h 583"/>
                <a:gd name="T74" fmla="*/ 46 w 464"/>
                <a:gd name="T75" fmla="*/ 123 h 583"/>
                <a:gd name="T76" fmla="*/ 22 w 464"/>
                <a:gd name="T77" fmla="*/ 170 h 583"/>
                <a:gd name="T78" fmla="*/ 8 w 464"/>
                <a:gd name="T79" fmla="*/ 224 h 583"/>
                <a:gd name="T80" fmla="*/ 0 w 464"/>
                <a:gd name="T81" fmla="*/ 283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64" h="583">
                  <a:moveTo>
                    <a:pt x="0" y="283"/>
                  </a:moveTo>
                  <a:lnTo>
                    <a:pt x="0" y="283"/>
                  </a:lnTo>
                  <a:lnTo>
                    <a:pt x="0" y="313"/>
                  </a:lnTo>
                  <a:lnTo>
                    <a:pt x="3" y="342"/>
                  </a:lnTo>
                  <a:lnTo>
                    <a:pt x="8" y="370"/>
                  </a:lnTo>
                  <a:lnTo>
                    <a:pt x="14" y="397"/>
                  </a:lnTo>
                  <a:lnTo>
                    <a:pt x="24" y="422"/>
                  </a:lnTo>
                  <a:lnTo>
                    <a:pt x="34" y="447"/>
                  </a:lnTo>
                  <a:lnTo>
                    <a:pt x="46" y="470"/>
                  </a:lnTo>
                  <a:lnTo>
                    <a:pt x="61" y="491"/>
                  </a:lnTo>
                  <a:lnTo>
                    <a:pt x="77" y="511"/>
                  </a:lnTo>
                  <a:lnTo>
                    <a:pt x="94" y="529"/>
                  </a:lnTo>
                  <a:lnTo>
                    <a:pt x="112" y="543"/>
                  </a:lnTo>
                  <a:lnTo>
                    <a:pt x="132" y="557"/>
                  </a:lnTo>
                  <a:lnTo>
                    <a:pt x="142" y="563"/>
                  </a:lnTo>
                  <a:lnTo>
                    <a:pt x="153" y="567"/>
                  </a:lnTo>
                  <a:lnTo>
                    <a:pt x="164" y="572"/>
                  </a:lnTo>
                  <a:lnTo>
                    <a:pt x="175" y="575"/>
                  </a:lnTo>
                  <a:lnTo>
                    <a:pt x="186" y="579"/>
                  </a:lnTo>
                  <a:lnTo>
                    <a:pt x="198" y="581"/>
                  </a:lnTo>
                  <a:lnTo>
                    <a:pt x="209" y="582"/>
                  </a:lnTo>
                  <a:lnTo>
                    <a:pt x="222" y="583"/>
                  </a:lnTo>
                  <a:lnTo>
                    <a:pt x="233" y="583"/>
                  </a:lnTo>
                  <a:lnTo>
                    <a:pt x="245" y="582"/>
                  </a:lnTo>
                  <a:lnTo>
                    <a:pt x="257" y="581"/>
                  </a:lnTo>
                  <a:lnTo>
                    <a:pt x="268" y="579"/>
                  </a:lnTo>
                  <a:lnTo>
                    <a:pt x="279" y="576"/>
                  </a:lnTo>
                  <a:lnTo>
                    <a:pt x="291" y="572"/>
                  </a:lnTo>
                  <a:lnTo>
                    <a:pt x="302" y="568"/>
                  </a:lnTo>
                  <a:lnTo>
                    <a:pt x="312" y="564"/>
                  </a:lnTo>
                  <a:lnTo>
                    <a:pt x="332" y="551"/>
                  </a:lnTo>
                  <a:lnTo>
                    <a:pt x="353" y="538"/>
                  </a:lnTo>
                  <a:lnTo>
                    <a:pt x="371" y="522"/>
                  </a:lnTo>
                  <a:lnTo>
                    <a:pt x="388" y="504"/>
                  </a:lnTo>
                  <a:lnTo>
                    <a:pt x="404" y="483"/>
                  </a:lnTo>
                  <a:lnTo>
                    <a:pt x="418" y="462"/>
                  </a:lnTo>
                  <a:lnTo>
                    <a:pt x="431" y="438"/>
                  </a:lnTo>
                  <a:lnTo>
                    <a:pt x="441" y="413"/>
                  </a:lnTo>
                  <a:lnTo>
                    <a:pt x="450" y="386"/>
                  </a:lnTo>
                  <a:lnTo>
                    <a:pt x="457" y="359"/>
                  </a:lnTo>
                  <a:lnTo>
                    <a:pt x="461" y="331"/>
                  </a:lnTo>
                  <a:lnTo>
                    <a:pt x="464" y="300"/>
                  </a:lnTo>
                  <a:lnTo>
                    <a:pt x="464" y="271"/>
                  </a:lnTo>
                  <a:lnTo>
                    <a:pt x="461" y="241"/>
                  </a:lnTo>
                  <a:lnTo>
                    <a:pt x="457" y="213"/>
                  </a:lnTo>
                  <a:lnTo>
                    <a:pt x="450" y="187"/>
                  </a:lnTo>
                  <a:lnTo>
                    <a:pt x="441" y="161"/>
                  </a:lnTo>
                  <a:lnTo>
                    <a:pt x="430" y="136"/>
                  </a:lnTo>
                  <a:lnTo>
                    <a:pt x="417" y="114"/>
                  </a:lnTo>
                  <a:lnTo>
                    <a:pt x="404" y="92"/>
                  </a:lnTo>
                  <a:lnTo>
                    <a:pt x="388" y="73"/>
                  </a:lnTo>
                  <a:lnTo>
                    <a:pt x="371" y="56"/>
                  </a:lnTo>
                  <a:lnTo>
                    <a:pt x="352" y="40"/>
                  </a:lnTo>
                  <a:lnTo>
                    <a:pt x="332" y="28"/>
                  </a:lnTo>
                  <a:lnTo>
                    <a:pt x="322" y="22"/>
                  </a:lnTo>
                  <a:lnTo>
                    <a:pt x="311" y="16"/>
                  </a:lnTo>
                  <a:lnTo>
                    <a:pt x="301" y="12"/>
                  </a:lnTo>
                  <a:lnTo>
                    <a:pt x="289" y="8"/>
                  </a:lnTo>
                  <a:lnTo>
                    <a:pt x="278" y="6"/>
                  </a:lnTo>
                  <a:lnTo>
                    <a:pt x="267" y="4"/>
                  </a:lnTo>
                  <a:lnTo>
                    <a:pt x="254" y="2"/>
                  </a:lnTo>
                  <a:lnTo>
                    <a:pt x="243" y="0"/>
                  </a:lnTo>
                  <a:lnTo>
                    <a:pt x="231" y="0"/>
                  </a:lnTo>
                  <a:lnTo>
                    <a:pt x="219" y="2"/>
                  </a:lnTo>
                  <a:lnTo>
                    <a:pt x="207" y="3"/>
                  </a:lnTo>
                  <a:lnTo>
                    <a:pt x="196" y="5"/>
                  </a:lnTo>
                  <a:lnTo>
                    <a:pt x="184" y="8"/>
                  </a:lnTo>
                  <a:lnTo>
                    <a:pt x="173" y="12"/>
                  </a:lnTo>
                  <a:lnTo>
                    <a:pt x="163" y="15"/>
                  </a:lnTo>
                  <a:lnTo>
                    <a:pt x="151" y="21"/>
                  </a:lnTo>
                  <a:lnTo>
                    <a:pt x="131" y="32"/>
                  </a:lnTo>
                  <a:lnTo>
                    <a:pt x="112" y="46"/>
                  </a:lnTo>
                  <a:lnTo>
                    <a:pt x="93" y="62"/>
                  </a:lnTo>
                  <a:lnTo>
                    <a:pt x="76" y="80"/>
                  </a:lnTo>
                  <a:lnTo>
                    <a:pt x="60" y="100"/>
                  </a:lnTo>
                  <a:lnTo>
                    <a:pt x="46" y="123"/>
                  </a:lnTo>
                  <a:lnTo>
                    <a:pt x="34" y="145"/>
                  </a:lnTo>
                  <a:lnTo>
                    <a:pt x="22" y="170"/>
                  </a:lnTo>
                  <a:lnTo>
                    <a:pt x="13" y="197"/>
                  </a:lnTo>
                  <a:lnTo>
                    <a:pt x="8" y="224"/>
                  </a:lnTo>
                  <a:lnTo>
                    <a:pt x="2" y="254"/>
                  </a:lnTo>
                  <a:lnTo>
                    <a:pt x="0" y="2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Freeform 101"/>
            <p:cNvSpPr>
              <a:spLocks noChangeArrowheads="1"/>
            </p:cNvSpPr>
            <p:nvPr/>
          </p:nvSpPr>
          <p:spPr bwMode="auto">
            <a:xfrm>
              <a:off x="9385225" y="2853583"/>
              <a:ext cx="193675" cy="50800"/>
            </a:xfrm>
            <a:custGeom>
              <a:avLst/>
              <a:gdLst>
                <a:gd name="T0" fmla="*/ 11 w 122"/>
                <a:gd name="T1" fmla="*/ 32 h 32"/>
                <a:gd name="T2" fmla="*/ 11 w 122"/>
                <a:gd name="T3" fmla="*/ 32 h 32"/>
                <a:gd name="T4" fmla="*/ 6 w 122"/>
                <a:gd name="T5" fmla="*/ 32 h 32"/>
                <a:gd name="T6" fmla="*/ 3 w 122"/>
                <a:gd name="T7" fmla="*/ 30 h 32"/>
                <a:gd name="T8" fmla="*/ 1 w 122"/>
                <a:gd name="T9" fmla="*/ 26 h 32"/>
                <a:gd name="T10" fmla="*/ 0 w 122"/>
                <a:gd name="T11" fmla="*/ 22 h 32"/>
                <a:gd name="T12" fmla="*/ 1 w 122"/>
                <a:gd name="T13" fmla="*/ 17 h 32"/>
                <a:gd name="T14" fmla="*/ 2 w 122"/>
                <a:gd name="T15" fmla="*/ 14 h 32"/>
                <a:gd name="T16" fmla="*/ 5 w 122"/>
                <a:gd name="T17" fmla="*/ 11 h 32"/>
                <a:gd name="T18" fmla="*/ 10 w 122"/>
                <a:gd name="T19" fmla="*/ 9 h 32"/>
                <a:gd name="T20" fmla="*/ 109 w 122"/>
                <a:gd name="T21" fmla="*/ 0 h 32"/>
                <a:gd name="T22" fmla="*/ 114 w 122"/>
                <a:gd name="T23" fmla="*/ 1 h 32"/>
                <a:gd name="T24" fmla="*/ 118 w 122"/>
                <a:gd name="T25" fmla="*/ 4 h 32"/>
                <a:gd name="T26" fmla="*/ 121 w 122"/>
                <a:gd name="T27" fmla="*/ 7 h 32"/>
                <a:gd name="T28" fmla="*/ 122 w 122"/>
                <a:gd name="T29" fmla="*/ 10 h 32"/>
                <a:gd name="T30" fmla="*/ 122 w 122"/>
                <a:gd name="T31" fmla="*/ 15 h 32"/>
                <a:gd name="T32" fmla="*/ 120 w 122"/>
                <a:gd name="T33" fmla="*/ 19 h 32"/>
                <a:gd name="T34" fmla="*/ 116 w 122"/>
                <a:gd name="T35" fmla="*/ 22 h 32"/>
                <a:gd name="T36" fmla="*/ 112 w 122"/>
                <a:gd name="T37" fmla="*/ 23 h 32"/>
                <a:gd name="T38" fmla="*/ 12 w 122"/>
                <a:gd name="T39" fmla="*/ 32 h 32"/>
                <a:gd name="T40" fmla="*/ 11 w 122"/>
                <a:gd name="T4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2" h="32">
                  <a:moveTo>
                    <a:pt x="11" y="32"/>
                  </a:moveTo>
                  <a:lnTo>
                    <a:pt x="11" y="32"/>
                  </a:lnTo>
                  <a:lnTo>
                    <a:pt x="6" y="32"/>
                  </a:lnTo>
                  <a:lnTo>
                    <a:pt x="3" y="30"/>
                  </a:lnTo>
                  <a:lnTo>
                    <a:pt x="1" y="26"/>
                  </a:lnTo>
                  <a:lnTo>
                    <a:pt x="0" y="22"/>
                  </a:lnTo>
                  <a:lnTo>
                    <a:pt x="1" y="17"/>
                  </a:lnTo>
                  <a:lnTo>
                    <a:pt x="2" y="14"/>
                  </a:lnTo>
                  <a:lnTo>
                    <a:pt x="5" y="11"/>
                  </a:lnTo>
                  <a:lnTo>
                    <a:pt x="10" y="9"/>
                  </a:lnTo>
                  <a:lnTo>
                    <a:pt x="109" y="0"/>
                  </a:lnTo>
                  <a:lnTo>
                    <a:pt x="114" y="1"/>
                  </a:lnTo>
                  <a:lnTo>
                    <a:pt x="118" y="4"/>
                  </a:lnTo>
                  <a:lnTo>
                    <a:pt x="121" y="7"/>
                  </a:lnTo>
                  <a:lnTo>
                    <a:pt x="122" y="10"/>
                  </a:lnTo>
                  <a:lnTo>
                    <a:pt x="122" y="15"/>
                  </a:lnTo>
                  <a:lnTo>
                    <a:pt x="120" y="19"/>
                  </a:lnTo>
                  <a:lnTo>
                    <a:pt x="116" y="22"/>
                  </a:lnTo>
                  <a:lnTo>
                    <a:pt x="112" y="23"/>
                  </a:lnTo>
                  <a:lnTo>
                    <a:pt x="12" y="32"/>
                  </a:lnTo>
                  <a:lnTo>
                    <a:pt x="11" y="32"/>
                  </a:lnTo>
                  <a:close/>
                </a:path>
              </a:pathLst>
            </a:custGeom>
            <a:solidFill>
              <a:srgbClr val="262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Freeform 102"/>
            <p:cNvSpPr>
              <a:spLocks noChangeArrowheads="1"/>
            </p:cNvSpPr>
            <p:nvPr/>
          </p:nvSpPr>
          <p:spPr bwMode="auto">
            <a:xfrm>
              <a:off x="8826425" y="2891683"/>
              <a:ext cx="1544638" cy="1176338"/>
            </a:xfrm>
            <a:custGeom>
              <a:avLst/>
              <a:gdLst>
                <a:gd name="T0" fmla="*/ 309 w 973"/>
                <a:gd name="T1" fmla="*/ 741 h 741"/>
                <a:gd name="T2" fmla="*/ 280 w 973"/>
                <a:gd name="T3" fmla="*/ 739 h 741"/>
                <a:gd name="T4" fmla="*/ 252 w 973"/>
                <a:gd name="T5" fmla="*/ 734 h 741"/>
                <a:gd name="T6" fmla="*/ 199 w 973"/>
                <a:gd name="T7" fmla="*/ 716 h 741"/>
                <a:gd name="T8" fmla="*/ 148 w 973"/>
                <a:gd name="T9" fmla="*/ 691 h 741"/>
                <a:gd name="T10" fmla="*/ 103 w 973"/>
                <a:gd name="T11" fmla="*/ 663 h 741"/>
                <a:gd name="T12" fmla="*/ 64 w 973"/>
                <a:gd name="T13" fmla="*/ 632 h 741"/>
                <a:gd name="T14" fmla="*/ 11 w 973"/>
                <a:gd name="T15" fmla="*/ 584 h 741"/>
                <a:gd name="T16" fmla="*/ 109 w 973"/>
                <a:gd name="T17" fmla="*/ 471 h 741"/>
                <a:gd name="T18" fmla="*/ 149 w 973"/>
                <a:gd name="T19" fmla="*/ 509 h 741"/>
                <a:gd name="T20" fmla="*/ 200 w 973"/>
                <a:gd name="T21" fmla="*/ 547 h 741"/>
                <a:gd name="T22" fmla="*/ 241 w 973"/>
                <a:gd name="T23" fmla="*/ 572 h 741"/>
                <a:gd name="T24" fmla="*/ 268 w 973"/>
                <a:gd name="T25" fmla="*/ 584 h 741"/>
                <a:gd name="T26" fmla="*/ 294 w 973"/>
                <a:gd name="T27" fmla="*/ 590 h 741"/>
                <a:gd name="T28" fmla="*/ 314 w 973"/>
                <a:gd name="T29" fmla="*/ 589 h 741"/>
                <a:gd name="T30" fmla="*/ 338 w 973"/>
                <a:gd name="T31" fmla="*/ 576 h 741"/>
                <a:gd name="T32" fmla="*/ 364 w 973"/>
                <a:gd name="T33" fmla="*/ 557 h 741"/>
                <a:gd name="T34" fmla="*/ 400 w 973"/>
                <a:gd name="T35" fmla="*/ 526 h 741"/>
                <a:gd name="T36" fmla="*/ 447 w 973"/>
                <a:gd name="T37" fmla="*/ 483 h 741"/>
                <a:gd name="T38" fmla="*/ 506 w 973"/>
                <a:gd name="T39" fmla="*/ 422 h 741"/>
                <a:gd name="T40" fmla="*/ 577 w 973"/>
                <a:gd name="T41" fmla="*/ 344 h 741"/>
                <a:gd name="T42" fmla="*/ 664 w 973"/>
                <a:gd name="T43" fmla="*/ 241 h 741"/>
                <a:gd name="T44" fmla="*/ 782 w 973"/>
                <a:gd name="T45" fmla="*/ 93 h 741"/>
                <a:gd name="T46" fmla="*/ 853 w 973"/>
                <a:gd name="T47" fmla="*/ 0 h 741"/>
                <a:gd name="T48" fmla="*/ 950 w 973"/>
                <a:gd name="T49" fmla="*/ 119 h 741"/>
                <a:gd name="T50" fmla="*/ 859 w 973"/>
                <a:gd name="T51" fmla="*/ 238 h 741"/>
                <a:gd name="T52" fmla="*/ 770 w 973"/>
                <a:gd name="T53" fmla="*/ 346 h 741"/>
                <a:gd name="T54" fmla="*/ 676 w 973"/>
                <a:gd name="T55" fmla="*/ 457 h 741"/>
                <a:gd name="T56" fmla="*/ 595 w 973"/>
                <a:gd name="T57" fmla="*/ 545 h 741"/>
                <a:gd name="T58" fmla="*/ 526 w 973"/>
                <a:gd name="T59" fmla="*/ 613 h 741"/>
                <a:gd name="T60" fmla="*/ 468 w 973"/>
                <a:gd name="T61" fmla="*/ 664 h 741"/>
                <a:gd name="T62" fmla="*/ 421 w 973"/>
                <a:gd name="T63" fmla="*/ 699 h 741"/>
                <a:gd name="T64" fmla="*/ 381 w 973"/>
                <a:gd name="T65" fmla="*/ 722 h 741"/>
                <a:gd name="T66" fmla="*/ 348 w 973"/>
                <a:gd name="T67" fmla="*/ 735 h 741"/>
                <a:gd name="T68" fmla="*/ 320 w 973"/>
                <a:gd name="T69" fmla="*/ 740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73" h="741">
                  <a:moveTo>
                    <a:pt x="309" y="741"/>
                  </a:moveTo>
                  <a:lnTo>
                    <a:pt x="309" y="741"/>
                  </a:lnTo>
                  <a:lnTo>
                    <a:pt x="294" y="740"/>
                  </a:lnTo>
                  <a:lnTo>
                    <a:pt x="280" y="739"/>
                  </a:lnTo>
                  <a:lnTo>
                    <a:pt x="266" y="736"/>
                  </a:lnTo>
                  <a:lnTo>
                    <a:pt x="252" y="734"/>
                  </a:lnTo>
                  <a:lnTo>
                    <a:pt x="225" y="726"/>
                  </a:lnTo>
                  <a:lnTo>
                    <a:pt x="199" y="716"/>
                  </a:lnTo>
                  <a:lnTo>
                    <a:pt x="173" y="705"/>
                  </a:lnTo>
                  <a:lnTo>
                    <a:pt x="148" y="691"/>
                  </a:lnTo>
                  <a:lnTo>
                    <a:pt x="125" y="678"/>
                  </a:lnTo>
                  <a:lnTo>
                    <a:pt x="103" y="663"/>
                  </a:lnTo>
                  <a:lnTo>
                    <a:pt x="82" y="647"/>
                  </a:lnTo>
                  <a:lnTo>
                    <a:pt x="64" y="632"/>
                  </a:lnTo>
                  <a:lnTo>
                    <a:pt x="33" y="605"/>
                  </a:lnTo>
                  <a:lnTo>
                    <a:pt x="11" y="584"/>
                  </a:lnTo>
                  <a:lnTo>
                    <a:pt x="0" y="571"/>
                  </a:lnTo>
                  <a:lnTo>
                    <a:pt x="109" y="471"/>
                  </a:lnTo>
                  <a:lnTo>
                    <a:pt x="128" y="489"/>
                  </a:lnTo>
                  <a:lnTo>
                    <a:pt x="149" y="509"/>
                  </a:lnTo>
                  <a:lnTo>
                    <a:pt x="174" y="529"/>
                  </a:lnTo>
                  <a:lnTo>
                    <a:pt x="200" y="547"/>
                  </a:lnTo>
                  <a:lnTo>
                    <a:pt x="227" y="564"/>
                  </a:lnTo>
                  <a:lnTo>
                    <a:pt x="241" y="572"/>
                  </a:lnTo>
                  <a:lnTo>
                    <a:pt x="254" y="578"/>
                  </a:lnTo>
                  <a:lnTo>
                    <a:pt x="268" y="584"/>
                  </a:lnTo>
                  <a:lnTo>
                    <a:pt x="281" y="587"/>
                  </a:lnTo>
                  <a:lnTo>
                    <a:pt x="294" y="590"/>
                  </a:lnTo>
                  <a:lnTo>
                    <a:pt x="306" y="592"/>
                  </a:lnTo>
                  <a:lnTo>
                    <a:pt x="314" y="589"/>
                  </a:lnTo>
                  <a:lnTo>
                    <a:pt x="328" y="581"/>
                  </a:lnTo>
                  <a:lnTo>
                    <a:pt x="338" y="576"/>
                  </a:lnTo>
                  <a:lnTo>
                    <a:pt x="349" y="568"/>
                  </a:lnTo>
                  <a:lnTo>
                    <a:pt x="364" y="557"/>
                  </a:lnTo>
                  <a:lnTo>
                    <a:pt x="381" y="543"/>
                  </a:lnTo>
                  <a:lnTo>
                    <a:pt x="400" y="526"/>
                  </a:lnTo>
                  <a:lnTo>
                    <a:pt x="422" y="507"/>
                  </a:lnTo>
                  <a:lnTo>
                    <a:pt x="447" y="483"/>
                  </a:lnTo>
                  <a:lnTo>
                    <a:pt x="475" y="455"/>
                  </a:lnTo>
                  <a:lnTo>
                    <a:pt x="506" y="422"/>
                  </a:lnTo>
                  <a:lnTo>
                    <a:pt x="539" y="386"/>
                  </a:lnTo>
                  <a:lnTo>
                    <a:pt x="577" y="344"/>
                  </a:lnTo>
                  <a:lnTo>
                    <a:pt x="618" y="296"/>
                  </a:lnTo>
                  <a:lnTo>
                    <a:pt x="664" y="241"/>
                  </a:lnTo>
                  <a:lnTo>
                    <a:pt x="707" y="188"/>
                  </a:lnTo>
                  <a:lnTo>
                    <a:pt x="782" y="93"/>
                  </a:lnTo>
                  <a:lnTo>
                    <a:pt x="833" y="26"/>
                  </a:lnTo>
                  <a:lnTo>
                    <a:pt x="853" y="0"/>
                  </a:lnTo>
                  <a:lnTo>
                    <a:pt x="973" y="89"/>
                  </a:lnTo>
                  <a:lnTo>
                    <a:pt x="950" y="119"/>
                  </a:lnTo>
                  <a:lnTo>
                    <a:pt x="896" y="190"/>
                  </a:lnTo>
                  <a:lnTo>
                    <a:pt x="859" y="238"/>
                  </a:lnTo>
                  <a:lnTo>
                    <a:pt x="817" y="290"/>
                  </a:lnTo>
                  <a:lnTo>
                    <a:pt x="770" y="346"/>
                  </a:lnTo>
                  <a:lnTo>
                    <a:pt x="722" y="404"/>
                  </a:lnTo>
                  <a:lnTo>
                    <a:pt x="676" y="457"/>
                  </a:lnTo>
                  <a:lnTo>
                    <a:pt x="633" y="503"/>
                  </a:lnTo>
                  <a:lnTo>
                    <a:pt x="595" y="545"/>
                  </a:lnTo>
                  <a:lnTo>
                    <a:pt x="559" y="581"/>
                  </a:lnTo>
                  <a:lnTo>
                    <a:pt x="526" y="613"/>
                  </a:lnTo>
                  <a:lnTo>
                    <a:pt x="496" y="640"/>
                  </a:lnTo>
                  <a:lnTo>
                    <a:pt x="468" y="664"/>
                  </a:lnTo>
                  <a:lnTo>
                    <a:pt x="443" y="683"/>
                  </a:lnTo>
                  <a:lnTo>
                    <a:pt x="421" y="699"/>
                  </a:lnTo>
                  <a:lnTo>
                    <a:pt x="399" y="713"/>
                  </a:lnTo>
                  <a:lnTo>
                    <a:pt x="381" y="722"/>
                  </a:lnTo>
                  <a:lnTo>
                    <a:pt x="363" y="730"/>
                  </a:lnTo>
                  <a:lnTo>
                    <a:pt x="348" y="735"/>
                  </a:lnTo>
                  <a:lnTo>
                    <a:pt x="334" y="739"/>
                  </a:lnTo>
                  <a:lnTo>
                    <a:pt x="320" y="740"/>
                  </a:lnTo>
                  <a:lnTo>
                    <a:pt x="309" y="741"/>
                  </a:lnTo>
                  <a:close/>
                </a:path>
              </a:pathLst>
            </a:custGeom>
            <a:solidFill>
              <a:srgbClr val="E8B1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Freeform 103"/>
            <p:cNvSpPr>
              <a:spLocks noChangeArrowheads="1"/>
            </p:cNvSpPr>
            <p:nvPr/>
          </p:nvSpPr>
          <p:spPr bwMode="auto">
            <a:xfrm>
              <a:off x="10099600" y="2853583"/>
              <a:ext cx="303213" cy="254000"/>
            </a:xfrm>
            <a:custGeom>
              <a:avLst/>
              <a:gdLst>
                <a:gd name="T0" fmla="*/ 188 w 191"/>
                <a:gd name="T1" fmla="*/ 113 h 160"/>
                <a:gd name="T2" fmla="*/ 181 w 191"/>
                <a:gd name="T3" fmla="*/ 128 h 160"/>
                <a:gd name="T4" fmla="*/ 171 w 191"/>
                <a:gd name="T5" fmla="*/ 139 h 160"/>
                <a:gd name="T6" fmla="*/ 157 w 191"/>
                <a:gd name="T7" fmla="*/ 148 h 160"/>
                <a:gd name="T8" fmla="*/ 143 w 191"/>
                <a:gd name="T9" fmla="*/ 155 h 160"/>
                <a:gd name="T10" fmla="*/ 126 w 191"/>
                <a:gd name="T11" fmla="*/ 159 h 160"/>
                <a:gd name="T12" fmla="*/ 108 w 191"/>
                <a:gd name="T13" fmla="*/ 160 h 160"/>
                <a:gd name="T14" fmla="*/ 88 w 191"/>
                <a:gd name="T15" fmla="*/ 157 h 160"/>
                <a:gd name="T16" fmla="*/ 69 w 191"/>
                <a:gd name="T17" fmla="*/ 153 h 160"/>
                <a:gd name="T18" fmla="*/ 52 w 191"/>
                <a:gd name="T19" fmla="*/ 144 h 160"/>
                <a:gd name="T20" fmla="*/ 36 w 191"/>
                <a:gd name="T21" fmla="*/ 134 h 160"/>
                <a:gd name="T22" fmla="*/ 23 w 191"/>
                <a:gd name="T23" fmla="*/ 121 h 160"/>
                <a:gd name="T24" fmla="*/ 12 w 191"/>
                <a:gd name="T25" fmla="*/ 108 h 160"/>
                <a:gd name="T26" fmla="*/ 5 w 191"/>
                <a:gd name="T27" fmla="*/ 93 h 160"/>
                <a:gd name="T28" fmla="*/ 1 w 191"/>
                <a:gd name="T29" fmla="*/ 77 h 160"/>
                <a:gd name="T30" fmla="*/ 1 w 191"/>
                <a:gd name="T31" fmla="*/ 62 h 160"/>
                <a:gd name="T32" fmla="*/ 5 w 191"/>
                <a:gd name="T33" fmla="*/ 47 h 160"/>
                <a:gd name="T34" fmla="*/ 11 w 191"/>
                <a:gd name="T35" fmla="*/ 33 h 160"/>
                <a:gd name="T36" fmla="*/ 22 w 191"/>
                <a:gd name="T37" fmla="*/ 22 h 160"/>
                <a:gd name="T38" fmla="*/ 35 w 191"/>
                <a:gd name="T39" fmla="*/ 11 h 160"/>
                <a:gd name="T40" fmla="*/ 50 w 191"/>
                <a:gd name="T41" fmla="*/ 6 h 160"/>
                <a:gd name="T42" fmla="*/ 67 w 191"/>
                <a:gd name="T43" fmla="*/ 1 h 160"/>
                <a:gd name="T44" fmla="*/ 85 w 191"/>
                <a:gd name="T45" fmla="*/ 0 h 160"/>
                <a:gd name="T46" fmla="*/ 103 w 191"/>
                <a:gd name="T47" fmla="*/ 2 h 160"/>
                <a:gd name="T48" fmla="*/ 122 w 191"/>
                <a:gd name="T49" fmla="*/ 8 h 160"/>
                <a:gd name="T50" fmla="*/ 140 w 191"/>
                <a:gd name="T51" fmla="*/ 16 h 160"/>
                <a:gd name="T52" fmla="*/ 156 w 191"/>
                <a:gd name="T53" fmla="*/ 26 h 160"/>
                <a:gd name="T54" fmla="*/ 170 w 191"/>
                <a:gd name="T55" fmla="*/ 39 h 160"/>
                <a:gd name="T56" fmla="*/ 180 w 191"/>
                <a:gd name="T57" fmla="*/ 53 h 160"/>
                <a:gd name="T58" fmla="*/ 187 w 191"/>
                <a:gd name="T59" fmla="*/ 68 h 160"/>
                <a:gd name="T60" fmla="*/ 191 w 191"/>
                <a:gd name="T61" fmla="*/ 83 h 160"/>
                <a:gd name="T62" fmla="*/ 191 w 191"/>
                <a:gd name="T63" fmla="*/ 99 h 160"/>
                <a:gd name="T64" fmla="*/ 188 w 191"/>
                <a:gd name="T65" fmla="*/ 113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1" h="160">
                  <a:moveTo>
                    <a:pt x="188" y="113"/>
                  </a:moveTo>
                  <a:lnTo>
                    <a:pt x="188" y="113"/>
                  </a:lnTo>
                  <a:lnTo>
                    <a:pt x="184" y="121"/>
                  </a:lnTo>
                  <a:lnTo>
                    <a:pt x="181" y="128"/>
                  </a:lnTo>
                  <a:lnTo>
                    <a:pt x="175" y="134"/>
                  </a:lnTo>
                  <a:lnTo>
                    <a:pt x="171" y="139"/>
                  </a:lnTo>
                  <a:lnTo>
                    <a:pt x="164" y="144"/>
                  </a:lnTo>
                  <a:lnTo>
                    <a:pt x="157" y="148"/>
                  </a:lnTo>
                  <a:lnTo>
                    <a:pt x="151" y="152"/>
                  </a:lnTo>
                  <a:lnTo>
                    <a:pt x="143" y="155"/>
                  </a:lnTo>
                  <a:lnTo>
                    <a:pt x="134" y="157"/>
                  </a:lnTo>
                  <a:lnTo>
                    <a:pt x="126" y="159"/>
                  </a:lnTo>
                  <a:lnTo>
                    <a:pt x="117" y="160"/>
                  </a:lnTo>
                  <a:lnTo>
                    <a:pt x="108" y="160"/>
                  </a:lnTo>
                  <a:lnTo>
                    <a:pt x="98" y="160"/>
                  </a:lnTo>
                  <a:lnTo>
                    <a:pt x="88" y="157"/>
                  </a:lnTo>
                  <a:lnTo>
                    <a:pt x="79" y="155"/>
                  </a:lnTo>
                  <a:lnTo>
                    <a:pt x="69" y="153"/>
                  </a:lnTo>
                  <a:lnTo>
                    <a:pt x="60" y="148"/>
                  </a:lnTo>
                  <a:lnTo>
                    <a:pt x="52" y="144"/>
                  </a:lnTo>
                  <a:lnTo>
                    <a:pt x="43" y="139"/>
                  </a:lnTo>
                  <a:lnTo>
                    <a:pt x="36" y="134"/>
                  </a:lnTo>
                  <a:lnTo>
                    <a:pt x="29" y="128"/>
                  </a:lnTo>
                  <a:lnTo>
                    <a:pt x="23" y="121"/>
                  </a:lnTo>
                  <a:lnTo>
                    <a:pt x="17" y="114"/>
                  </a:lnTo>
                  <a:lnTo>
                    <a:pt x="12" y="108"/>
                  </a:lnTo>
                  <a:lnTo>
                    <a:pt x="8" y="101"/>
                  </a:lnTo>
                  <a:lnTo>
                    <a:pt x="5" y="93"/>
                  </a:lnTo>
                  <a:lnTo>
                    <a:pt x="2" y="85"/>
                  </a:lnTo>
                  <a:lnTo>
                    <a:pt x="1" y="77"/>
                  </a:lnTo>
                  <a:lnTo>
                    <a:pt x="0" y="69"/>
                  </a:lnTo>
                  <a:lnTo>
                    <a:pt x="1" y="62"/>
                  </a:lnTo>
                  <a:lnTo>
                    <a:pt x="2" y="54"/>
                  </a:lnTo>
                  <a:lnTo>
                    <a:pt x="5" y="47"/>
                  </a:lnTo>
                  <a:lnTo>
                    <a:pt x="7" y="40"/>
                  </a:lnTo>
                  <a:lnTo>
                    <a:pt x="11" y="33"/>
                  </a:lnTo>
                  <a:lnTo>
                    <a:pt x="16" y="26"/>
                  </a:lnTo>
                  <a:lnTo>
                    <a:pt x="22" y="22"/>
                  </a:lnTo>
                  <a:lnTo>
                    <a:pt x="28" y="16"/>
                  </a:lnTo>
                  <a:lnTo>
                    <a:pt x="35" y="11"/>
                  </a:lnTo>
                  <a:lnTo>
                    <a:pt x="42" y="8"/>
                  </a:lnTo>
                  <a:lnTo>
                    <a:pt x="50" y="6"/>
                  </a:lnTo>
                  <a:lnTo>
                    <a:pt x="58" y="4"/>
                  </a:lnTo>
                  <a:lnTo>
                    <a:pt x="67" y="1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94" y="1"/>
                  </a:lnTo>
                  <a:lnTo>
                    <a:pt x="103" y="2"/>
                  </a:lnTo>
                  <a:lnTo>
                    <a:pt x="113" y="5"/>
                  </a:lnTo>
                  <a:lnTo>
                    <a:pt x="122" y="8"/>
                  </a:lnTo>
                  <a:lnTo>
                    <a:pt x="131" y="11"/>
                  </a:lnTo>
                  <a:lnTo>
                    <a:pt x="140" y="16"/>
                  </a:lnTo>
                  <a:lnTo>
                    <a:pt x="148" y="22"/>
                  </a:lnTo>
                  <a:lnTo>
                    <a:pt x="156" y="26"/>
                  </a:lnTo>
                  <a:lnTo>
                    <a:pt x="163" y="33"/>
                  </a:lnTo>
                  <a:lnTo>
                    <a:pt x="170" y="39"/>
                  </a:lnTo>
                  <a:lnTo>
                    <a:pt x="174" y="45"/>
                  </a:lnTo>
                  <a:lnTo>
                    <a:pt x="180" y="53"/>
                  </a:lnTo>
                  <a:lnTo>
                    <a:pt x="183" y="60"/>
                  </a:lnTo>
                  <a:lnTo>
                    <a:pt x="187" y="68"/>
                  </a:lnTo>
                  <a:lnTo>
                    <a:pt x="189" y="75"/>
                  </a:lnTo>
                  <a:lnTo>
                    <a:pt x="191" y="83"/>
                  </a:lnTo>
                  <a:lnTo>
                    <a:pt x="191" y="91"/>
                  </a:lnTo>
                  <a:lnTo>
                    <a:pt x="191" y="99"/>
                  </a:lnTo>
                  <a:lnTo>
                    <a:pt x="190" y="107"/>
                  </a:lnTo>
                  <a:lnTo>
                    <a:pt x="188" y="113"/>
                  </a:lnTo>
                  <a:close/>
                </a:path>
              </a:pathLst>
            </a:custGeom>
            <a:solidFill>
              <a:srgbClr val="E8B1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Freeform 104"/>
            <p:cNvSpPr>
              <a:spLocks noChangeArrowheads="1"/>
            </p:cNvSpPr>
            <p:nvPr/>
          </p:nvSpPr>
          <p:spPr bwMode="auto">
            <a:xfrm>
              <a:off x="8789913" y="3523508"/>
              <a:ext cx="363538" cy="493713"/>
            </a:xfrm>
            <a:custGeom>
              <a:avLst/>
              <a:gdLst>
                <a:gd name="T0" fmla="*/ 37 w 229"/>
                <a:gd name="T1" fmla="*/ 0 h 311"/>
                <a:gd name="T2" fmla="*/ 37 w 229"/>
                <a:gd name="T3" fmla="*/ 0 h 311"/>
                <a:gd name="T4" fmla="*/ 40 w 229"/>
                <a:gd name="T5" fmla="*/ 0 h 311"/>
                <a:gd name="T6" fmla="*/ 46 w 229"/>
                <a:gd name="T7" fmla="*/ 4 h 311"/>
                <a:gd name="T8" fmla="*/ 68 w 229"/>
                <a:gd name="T9" fmla="*/ 15 h 311"/>
                <a:gd name="T10" fmla="*/ 97 w 229"/>
                <a:gd name="T11" fmla="*/ 33 h 311"/>
                <a:gd name="T12" fmla="*/ 131 w 229"/>
                <a:gd name="T13" fmla="*/ 56 h 311"/>
                <a:gd name="T14" fmla="*/ 165 w 229"/>
                <a:gd name="T15" fmla="*/ 78 h 311"/>
                <a:gd name="T16" fmla="*/ 196 w 229"/>
                <a:gd name="T17" fmla="*/ 101 h 311"/>
                <a:gd name="T18" fmla="*/ 208 w 229"/>
                <a:gd name="T19" fmla="*/ 111 h 311"/>
                <a:gd name="T20" fmla="*/ 218 w 229"/>
                <a:gd name="T21" fmla="*/ 120 h 311"/>
                <a:gd name="T22" fmla="*/ 225 w 229"/>
                <a:gd name="T23" fmla="*/ 128 h 311"/>
                <a:gd name="T24" fmla="*/ 228 w 229"/>
                <a:gd name="T25" fmla="*/ 134 h 311"/>
                <a:gd name="T26" fmla="*/ 229 w 229"/>
                <a:gd name="T27" fmla="*/ 139 h 311"/>
                <a:gd name="T28" fmla="*/ 229 w 229"/>
                <a:gd name="T29" fmla="*/ 148 h 311"/>
                <a:gd name="T30" fmla="*/ 226 w 229"/>
                <a:gd name="T31" fmla="*/ 172 h 311"/>
                <a:gd name="T32" fmla="*/ 222 w 229"/>
                <a:gd name="T33" fmla="*/ 200 h 311"/>
                <a:gd name="T34" fmla="*/ 214 w 229"/>
                <a:gd name="T35" fmla="*/ 231 h 311"/>
                <a:gd name="T36" fmla="*/ 205 w 229"/>
                <a:gd name="T37" fmla="*/ 260 h 311"/>
                <a:gd name="T38" fmla="*/ 200 w 229"/>
                <a:gd name="T39" fmla="*/ 274 h 311"/>
                <a:gd name="T40" fmla="*/ 195 w 229"/>
                <a:gd name="T41" fmla="*/ 285 h 311"/>
                <a:gd name="T42" fmla="*/ 189 w 229"/>
                <a:gd name="T43" fmla="*/ 295 h 311"/>
                <a:gd name="T44" fmla="*/ 183 w 229"/>
                <a:gd name="T45" fmla="*/ 303 h 311"/>
                <a:gd name="T46" fmla="*/ 177 w 229"/>
                <a:gd name="T47" fmla="*/ 309 h 311"/>
                <a:gd name="T48" fmla="*/ 174 w 229"/>
                <a:gd name="T49" fmla="*/ 310 h 311"/>
                <a:gd name="T50" fmla="*/ 171 w 229"/>
                <a:gd name="T51" fmla="*/ 311 h 311"/>
                <a:gd name="T52" fmla="*/ 164 w 229"/>
                <a:gd name="T53" fmla="*/ 311 h 311"/>
                <a:gd name="T54" fmla="*/ 155 w 229"/>
                <a:gd name="T55" fmla="*/ 309 h 311"/>
                <a:gd name="T56" fmla="*/ 146 w 229"/>
                <a:gd name="T57" fmla="*/ 306 h 311"/>
                <a:gd name="T58" fmla="*/ 136 w 229"/>
                <a:gd name="T59" fmla="*/ 301 h 311"/>
                <a:gd name="T60" fmla="*/ 112 w 229"/>
                <a:gd name="T61" fmla="*/ 289 h 311"/>
                <a:gd name="T62" fmla="*/ 89 w 229"/>
                <a:gd name="T63" fmla="*/ 274 h 311"/>
                <a:gd name="T64" fmla="*/ 68 w 229"/>
                <a:gd name="T65" fmla="*/ 259 h 311"/>
                <a:gd name="T66" fmla="*/ 50 w 229"/>
                <a:gd name="T67" fmla="*/ 247 h 311"/>
                <a:gd name="T68" fmla="*/ 33 w 229"/>
                <a:gd name="T69" fmla="*/ 234 h 311"/>
                <a:gd name="T70" fmla="*/ 30 w 229"/>
                <a:gd name="T71" fmla="*/ 225 h 311"/>
                <a:gd name="T72" fmla="*/ 22 w 229"/>
                <a:gd name="T73" fmla="*/ 202 h 311"/>
                <a:gd name="T74" fmla="*/ 13 w 229"/>
                <a:gd name="T75" fmla="*/ 168 h 311"/>
                <a:gd name="T76" fmla="*/ 8 w 229"/>
                <a:gd name="T77" fmla="*/ 147 h 311"/>
                <a:gd name="T78" fmla="*/ 5 w 229"/>
                <a:gd name="T79" fmla="*/ 127 h 311"/>
                <a:gd name="T80" fmla="*/ 1 w 229"/>
                <a:gd name="T81" fmla="*/ 107 h 311"/>
                <a:gd name="T82" fmla="*/ 0 w 229"/>
                <a:gd name="T83" fmla="*/ 86 h 311"/>
                <a:gd name="T84" fmla="*/ 0 w 229"/>
                <a:gd name="T85" fmla="*/ 66 h 311"/>
                <a:gd name="T86" fmla="*/ 2 w 229"/>
                <a:gd name="T87" fmla="*/ 48 h 311"/>
                <a:gd name="T88" fmla="*/ 3 w 229"/>
                <a:gd name="T89" fmla="*/ 40 h 311"/>
                <a:gd name="T90" fmla="*/ 7 w 229"/>
                <a:gd name="T91" fmla="*/ 32 h 311"/>
                <a:gd name="T92" fmla="*/ 9 w 229"/>
                <a:gd name="T93" fmla="*/ 24 h 311"/>
                <a:gd name="T94" fmla="*/ 14 w 229"/>
                <a:gd name="T95" fmla="*/ 17 h 311"/>
                <a:gd name="T96" fmla="*/ 18 w 229"/>
                <a:gd name="T97" fmla="*/ 11 h 311"/>
                <a:gd name="T98" fmla="*/ 24 w 229"/>
                <a:gd name="T99" fmla="*/ 7 h 311"/>
                <a:gd name="T100" fmla="*/ 30 w 229"/>
                <a:gd name="T101" fmla="*/ 2 h 311"/>
                <a:gd name="T102" fmla="*/ 37 w 229"/>
                <a:gd name="T103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29" h="311">
                  <a:moveTo>
                    <a:pt x="37" y="0"/>
                  </a:moveTo>
                  <a:lnTo>
                    <a:pt x="37" y="0"/>
                  </a:lnTo>
                  <a:lnTo>
                    <a:pt x="40" y="0"/>
                  </a:lnTo>
                  <a:lnTo>
                    <a:pt x="46" y="4"/>
                  </a:lnTo>
                  <a:lnTo>
                    <a:pt x="68" y="15"/>
                  </a:lnTo>
                  <a:lnTo>
                    <a:pt x="97" y="33"/>
                  </a:lnTo>
                  <a:lnTo>
                    <a:pt x="131" y="56"/>
                  </a:lnTo>
                  <a:lnTo>
                    <a:pt x="165" y="78"/>
                  </a:lnTo>
                  <a:lnTo>
                    <a:pt x="196" y="101"/>
                  </a:lnTo>
                  <a:lnTo>
                    <a:pt x="208" y="111"/>
                  </a:lnTo>
                  <a:lnTo>
                    <a:pt x="218" y="120"/>
                  </a:lnTo>
                  <a:lnTo>
                    <a:pt x="225" y="128"/>
                  </a:lnTo>
                  <a:lnTo>
                    <a:pt x="228" y="134"/>
                  </a:lnTo>
                  <a:lnTo>
                    <a:pt x="229" y="139"/>
                  </a:lnTo>
                  <a:lnTo>
                    <a:pt x="229" y="148"/>
                  </a:lnTo>
                  <a:lnTo>
                    <a:pt x="226" y="172"/>
                  </a:lnTo>
                  <a:lnTo>
                    <a:pt x="222" y="200"/>
                  </a:lnTo>
                  <a:lnTo>
                    <a:pt x="214" y="231"/>
                  </a:lnTo>
                  <a:lnTo>
                    <a:pt x="205" y="260"/>
                  </a:lnTo>
                  <a:lnTo>
                    <a:pt x="200" y="274"/>
                  </a:lnTo>
                  <a:lnTo>
                    <a:pt x="195" y="285"/>
                  </a:lnTo>
                  <a:lnTo>
                    <a:pt x="189" y="295"/>
                  </a:lnTo>
                  <a:lnTo>
                    <a:pt x="183" y="303"/>
                  </a:lnTo>
                  <a:lnTo>
                    <a:pt x="177" y="309"/>
                  </a:lnTo>
                  <a:lnTo>
                    <a:pt x="174" y="310"/>
                  </a:lnTo>
                  <a:lnTo>
                    <a:pt x="171" y="311"/>
                  </a:lnTo>
                  <a:lnTo>
                    <a:pt x="164" y="311"/>
                  </a:lnTo>
                  <a:lnTo>
                    <a:pt x="155" y="309"/>
                  </a:lnTo>
                  <a:lnTo>
                    <a:pt x="146" y="306"/>
                  </a:lnTo>
                  <a:lnTo>
                    <a:pt x="136" y="301"/>
                  </a:lnTo>
                  <a:lnTo>
                    <a:pt x="112" y="289"/>
                  </a:lnTo>
                  <a:lnTo>
                    <a:pt x="89" y="274"/>
                  </a:lnTo>
                  <a:lnTo>
                    <a:pt x="68" y="259"/>
                  </a:lnTo>
                  <a:lnTo>
                    <a:pt x="50" y="247"/>
                  </a:lnTo>
                  <a:lnTo>
                    <a:pt x="33" y="234"/>
                  </a:lnTo>
                  <a:lnTo>
                    <a:pt x="30" y="225"/>
                  </a:lnTo>
                  <a:lnTo>
                    <a:pt x="22" y="202"/>
                  </a:lnTo>
                  <a:lnTo>
                    <a:pt x="13" y="168"/>
                  </a:lnTo>
                  <a:lnTo>
                    <a:pt x="8" y="147"/>
                  </a:lnTo>
                  <a:lnTo>
                    <a:pt x="5" y="127"/>
                  </a:lnTo>
                  <a:lnTo>
                    <a:pt x="1" y="107"/>
                  </a:lnTo>
                  <a:lnTo>
                    <a:pt x="0" y="86"/>
                  </a:lnTo>
                  <a:lnTo>
                    <a:pt x="0" y="66"/>
                  </a:lnTo>
                  <a:lnTo>
                    <a:pt x="2" y="48"/>
                  </a:lnTo>
                  <a:lnTo>
                    <a:pt x="3" y="40"/>
                  </a:lnTo>
                  <a:lnTo>
                    <a:pt x="7" y="32"/>
                  </a:lnTo>
                  <a:lnTo>
                    <a:pt x="9" y="24"/>
                  </a:lnTo>
                  <a:lnTo>
                    <a:pt x="14" y="17"/>
                  </a:lnTo>
                  <a:lnTo>
                    <a:pt x="18" y="11"/>
                  </a:lnTo>
                  <a:lnTo>
                    <a:pt x="24" y="7"/>
                  </a:lnTo>
                  <a:lnTo>
                    <a:pt x="30" y="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Freeform 105"/>
            <p:cNvSpPr>
              <a:spLocks noEditPoints="1" noChangeArrowheads="1"/>
            </p:cNvSpPr>
            <p:nvPr/>
          </p:nvSpPr>
          <p:spPr bwMode="auto">
            <a:xfrm>
              <a:off x="11000726" y="2428511"/>
              <a:ext cx="381243" cy="577083"/>
            </a:xfrm>
            <a:custGeom>
              <a:avLst/>
              <a:gdLst>
                <a:gd name="T0" fmla="*/ 5 w 913"/>
                <a:gd name="T1" fmla="*/ 402 h 1382"/>
                <a:gd name="T2" fmla="*/ 46 w 913"/>
                <a:gd name="T3" fmla="*/ 264 h 1382"/>
                <a:gd name="T4" fmla="*/ 115 w 913"/>
                <a:gd name="T5" fmla="*/ 154 h 1382"/>
                <a:gd name="T6" fmla="*/ 211 w 913"/>
                <a:gd name="T7" fmla="*/ 71 h 1382"/>
                <a:gd name="T8" fmla="*/ 306 w 913"/>
                <a:gd name="T9" fmla="*/ 25 h 1382"/>
                <a:gd name="T10" fmla="*/ 370 w 913"/>
                <a:gd name="T11" fmla="*/ 9 h 1382"/>
                <a:gd name="T12" fmla="*/ 510 w 913"/>
                <a:gd name="T13" fmla="*/ 2 h 1382"/>
                <a:gd name="T14" fmla="*/ 644 w 913"/>
                <a:gd name="T15" fmla="*/ 30 h 1382"/>
                <a:gd name="T16" fmla="*/ 757 w 913"/>
                <a:gd name="T17" fmla="*/ 85 h 1382"/>
                <a:gd name="T18" fmla="*/ 841 w 913"/>
                <a:gd name="T19" fmla="*/ 166 h 1382"/>
                <a:gd name="T20" fmla="*/ 888 w 913"/>
                <a:gd name="T21" fmla="*/ 251 h 1382"/>
                <a:gd name="T22" fmla="*/ 906 w 913"/>
                <a:gd name="T23" fmla="*/ 308 h 1382"/>
                <a:gd name="T24" fmla="*/ 913 w 913"/>
                <a:gd name="T25" fmla="*/ 389 h 1382"/>
                <a:gd name="T26" fmla="*/ 908 w 913"/>
                <a:gd name="T27" fmla="*/ 460 h 1382"/>
                <a:gd name="T28" fmla="*/ 888 w 913"/>
                <a:gd name="T29" fmla="*/ 525 h 1382"/>
                <a:gd name="T30" fmla="*/ 858 w 913"/>
                <a:gd name="T31" fmla="*/ 586 h 1382"/>
                <a:gd name="T32" fmla="*/ 810 w 913"/>
                <a:gd name="T33" fmla="*/ 651 h 1382"/>
                <a:gd name="T34" fmla="*/ 741 w 913"/>
                <a:gd name="T35" fmla="*/ 718 h 1382"/>
                <a:gd name="T36" fmla="*/ 634 w 913"/>
                <a:gd name="T37" fmla="*/ 814 h 1382"/>
                <a:gd name="T38" fmla="*/ 600 w 913"/>
                <a:gd name="T39" fmla="*/ 856 h 1382"/>
                <a:gd name="T40" fmla="*/ 584 w 913"/>
                <a:gd name="T41" fmla="*/ 899 h 1382"/>
                <a:gd name="T42" fmla="*/ 573 w 913"/>
                <a:gd name="T43" fmla="*/ 998 h 1382"/>
                <a:gd name="T44" fmla="*/ 336 w 913"/>
                <a:gd name="T45" fmla="*/ 1017 h 1382"/>
                <a:gd name="T46" fmla="*/ 345 w 913"/>
                <a:gd name="T47" fmla="*/ 888 h 1382"/>
                <a:gd name="T48" fmla="*/ 366 w 913"/>
                <a:gd name="T49" fmla="*/ 796 h 1382"/>
                <a:gd name="T50" fmla="*/ 402 w 913"/>
                <a:gd name="T51" fmla="*/ 731 h 1382"/>
                <a:gd name="T52" fmla="*/ 455 w 913"/>
                <a:gd name="T53" fmla="*/ 665 h 1382"/>
                <a:gd name="T54" fmla="*/ 526 w 913"/>
                <a:gd name="T55" fmla="*/ 598 h 1382"/>
                <a:gd name="T56" fmla="*/ 623 w 913"/>
                <a:gd name="T57" fmla="*/ 504 h 1382"/>
                <a:gd name="T58" fmla="*/ 655 w 913"/>
                <a:gd name="T59" fmla="*/ 451 h 1382"/>
                <a:gd name="T60" fmla="*/ 660 w 913"/>
                <a:gd name="T61" fmla="*/ 400 h 1382"/>
                <a:gd name="T62" fmla="*/ 653 w 913"/>
                <a:gd name="T63" fmla="*/ 341 h 1382"/>
                <a:gd name="T64" fmla="*/ 628 w 913"/>
                <a:gd name="T65" fmla="*/ 292 h 1382"/>
                <a:gd name="T66" fmla="*/ 591 w 913"/>
                <a:gd name="T67" fmla="*/ 253 h 1382"/>
                <a:gd name="T68" fmla="*/ 543 w 913"/>
                <a:gd name="T69" fmla="*/ 225 h 1382"/>
                <a:gd name="T70" fmla="*/ 485 w 913"/>
                <a:gd name="T71" fmla="*/ 210 h 1382"/>
                <a:gd name="T72" fmla="*/ 421 w 913"/>
                <a:gd name="T73" fmla="*/ 214 h 1382"/>
                <a:gd name="T74" fmla="*/ 368 w 913"/>
                <a:gd name="T75" fmla="*/ 233 h 1382"/>
                <a:gd name="T76" fmla="*/ 324 w 913"/>
                <a:gd name="T77" fmla="*/ 271 h 1382"/>
                <a:gd name="T78" fmla="*/ 288 w 913"/>
                <a:gd name="T79" fmla="*/ 324 h 1382"/>
                <a:gd name="T80" fmla="*/ 264 w 913"/>
                <a:gd name="T81" fmla="*/ 394 h 1382"/>
                <a:gd name="T82" fmla="*/ 0 w 913"/>
                <a:gd name="T83" fmla="*/ 451 h 1382"/>
                <a:gd name="T84" fmla="*/ 327 w 913"/>
                <a:gd name="T85" fmla="*/ 1122 h 1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13" h="1382">
                  <a:moveTo>
                    <a:pt x="0" y="451"/>
                  </a:moveTo>
                  <a:lnTo>
                    <a:pt x="0" y="451"/>
                  </a:lnTo>
                  <a:lnTo>
                    <a:pt x="5" y="402"/>
                  </a:lnTo>
                  <a:lnTo>
                    <a:pt x="16" y="352"/>
                  </a:lnTo>
                  <a:lnTo>
                    <a:pt x="28" y="308"/>
                  </a:lnTo>
                  <a:lnTo>
                    <a:pt x="46" y="264"/>
                  </a:lnTo>
                  <a:lnTo>
                    <a:pt x="67" y="225"/>
                  </a:lnTo>
                  <a:lnTo>
                    <a:pt x="90" y="187"/>
                  </a:lnTo>
                  <a:lnTo>
                    <a:pt x="115" y="154"/>
                  </a:lnTo>
                  <a:lnTo>
                    <a:pt x="145" y="122"/>
                  </a:lnTo>
                  <a:lnTo>
                    <a:pt x="175" y="95"/>
                  </a:lnTo>
                  <a:lnTo>
                    <a:pt x="211" y="71"/>
                  </a:lnTo>
                  <a:lnTo>
                    <a:pt x="246" y="49"/>
                  </a:lnTo>
                  <a:lnTo>
                    <a:pt x="285" y="32"/>
                  </a:lnTo>
                  <a:lnTo>
                    <a:pt x="306" y="25"/>
                  </a:lnTo>
                  <a:lnTo>
                    <a:pt x="326" y="18"/>
                  </a:lnTo>
                  <a:lnTo>
                    <a:pt x="347" y="12"/>
                  </a:lnTo>
                  <a:lnTo>
                    <a:pt x="370" y="9"/>
                  </a:lnTo>
                  <a:lnTo>
                    <a:pt x="414" y="2"/>
                  </a:lnTo>
                  <a:lnTo>
                    <a:pt x="460" y="0"/>
                  </a:lnTo>
                  <a:lnTo>
                    <a:pt x="510" y="2"/>
                  </a:lnTo>
                  <a:lnTo>
                    <a:pt x="557" y="7"/>
                  </a:lnTo>
                  <a:lnTo>
                    <a:pt x="602" y="16"/>
                  </a:lnTo>
                  <a:lnTo>
                    <a:pt x="644" y="30"/>
                  </a:lnTo>
                  <a:lnTo>
                    <a:pt x="685" y="46"/>
                  </a:lnTo>
                  <a:lnTo>
                    <a:pt x="722" y="64"/>
                  </a:lnTo>
                  <a:lnTo>
                    <a:pt x="757" y="85"/>
                  </a:lnTo>
                  <a:lnTo>
                    <a:pt x="787" y="110"/>
                  </a:lnTo>
                  <a:lnTo>
                    <a:pt x="816" y="138"/>
                  </a:lnTo>
                  <a:lnTo>
                    <a:pt x="841" y="166"/>
                  </a:lnTo>
                  <a:lnTo>
                    <a:pt x="862" y="198"/>
                  </a:lnTo>
                  <a:lnTo>
                    <a:pt x="881" y="233"/>
                  </a:lnTo>
                  <a:lnTo>
                    <a:pt x="888" y="251"/>
                  </a:lnTo>
                  <a:lnTo>
                    <a:pt x="895" y="271"/>
                  </a:lnTo>
                  <a:lnTo>
                    <a:pt x="901" y="288"/>
                  </a:lnTo>
                  <a:lnTo>
                    <a:pt x="906" y="308"/>
                  </a:lnTo>
                  <a:lnTo>
                    <a:pt x="910" y="327"/>
                  </a:lnTo>
                  <a:lnTo>
                    <a:pt x="911" y="348"/>
                  </a:lnTo>
                  <a:lnTo>
                    <a:pt x="913" y="389"/>
                  </a:lnTo>
                  <a:lnTo>
                    <a:pt x="913" y="414"/>
                  </a:lnTo>
                  <a:lnTo>
                    <a:pt x="911" y="437"/>
                  </a:lnTo>
                  <a:lnTo>
                    <a:pt x="908" y="460"/>
                  </a:lnTo>
                  <a:lnTo>
                    <a:pt x="902" y="481"/>
                  </a:lnTo>
                  <a:lnTo>
                    <a:pt x="897" y="504"/>
                  </a:lnTo>
                  <a:lnTo>
                    <a:pt x="888" y="525"/>
                  </a:lnTo>
                  <a:lnTo>
                    <a:pt x="879" y="547"/>
                  </a:lnTo>
                  <a:lnTo>
                    <a:pt x="869" y="566"/>
                  </a:lnTo>
                  <a:lnTo>
                    <a:pt x="858" y="586"/>
                  </a:lnTo>
                  <a:lnTo>
                    <a:pt x="844" y="607"/>
                  </a:lnTo>
                  <a:lnTo>
                    <a:pt x="828" y="628"/>
                  </a:lnTo>
                  <a:lnTo>
                    <a:pt x="810" y="651"/>
                  </a:lnTo>
                  <a:lnTo>
                    <a:pt x="789" y="672"/>
                  </a:lnTo>
                  <a:lnTo>
                    <a:pt x="766" y="695"/>
                  </a:lnTo>
                  <a:lnTo>
                    <a:pt x="741" y="718"/>
                  </a:lnTo>
                  <a:lnTo>
                    <a:pt x="713" y="741"/>
                  </a:lnTo>
                  <a:lnTo>
                    <a:pt x="669" y="780"/>
                  </a:lnTo>
                  <a:lnTo>
                    <a:pt x="634" y="814"/>
                  </a:lnTo>
                  <a:lnTo>
                    <a:pt x="619" y="830"/>
                  </a:lnTo>
                  <a:lnTo>
                    <a:pt x="609" y="844"/>
                  </a:lnTo>
                  <a:lnTo>
                    <a:pt x="600" y="856"/>
                  </a:lnTo>
                  <a:lnTo>
                    <a:pt x="593" y="869"/>
                  </a:lnTo>
                  <a:lnTo>
                    <a:pt x="589" y="881"/>
                  </a:lnTo>
                  <a:lnTo>
                    <a:pt x="584" y="899"/>
                  </a:lnTo>
                  <a:lnTo>
                    <a:pt x="580" y="918"/>
                  </a:lnTo>
                  <a:lnTo>
                    <a:pt x="579" y="941"/>
                  </a:lnTo>
                  <a:lnTo>
                    <a:pt x="573" y="998"/>
                  </a:lnTo>
                  <a:lnTo>
                    <a:pt x="573" y="1067"/>
                  </a:lnTo>
                  <a:lnTo>
                    <a:pt x="334" y="1067"/>
                  </a:lnTo>
                  <a:lnTo>
                    <a:pt x="336" y="1017"/>
                  </a:lnTo>
                  <a:lnTo>
                    <a:pt x="338" y="970"/>
                  </a:lnTo>
                  <a:lnTo>
                    <a:pt x="342" y="927"/>
                  </a:lnTo>
                  <a:lnTo>
                    <a:pt x="345" y="888"/>
                  </a:lnTo>
                  <a:lnTo>
                    <a:pt x="350" y="855"/>
                  </a:lnTo>
                  <a:lnTo>
                    <a:pt x="357" y="823"/>
                  </a:lnTo>
                  <a:lnTo>
                    <a:pt x="366" y="796"/>
                  </a:lnTo>
                  <a:lnTo>
                    <a:pt x="377" y="773"/>
                  </a:lnTo>
                  <a:lnTo>
                    <a:pt x="388" y="752"/>
                  </a:lnTo>
                  <a:lnTo>
                    <a:pt x="402" y="731"/>
                  </a:lnTo>
                  <a:lnTo>
                    <a:pt x="416" y="708"/>
                  </a:lnTo>
                  <a:lnTo>
                    <a:pt x="434" y="686"/>
                  </a:lnTo>
                  <a:lnTo>
                    <a:pt x="455" y="665"/>
                  </a:lnTo>
                  <a:lnTo>
                    <a:pt x="476" y="642"/>
                  </a:lnTo>
                  <a:lnTo>
                    <a:pt x="499" y="621"/>
                  </a:lnTo>
                  <a:lnTo>
                    <a:pt x="526" y="598"/>
                  </a:lnTo>
                  <a:lnTo>
                    <a:pt x="568" y="561"/>
                  </a:lnTo>
                  <a:lnTo>
                    <a:pt x="600" y="531"/>
                  </a:lnTo>
                  <a:lnTo>
                    <a:pt x="623" y="504"/>
                  </a:lnTo>
                  <a:lnTo>
                    <a:pt x="641" y="481"/>
                  </a:lnTo>
                  <a:lnTo>
                    <a:pt x="651" y="460"/>
                  </a:lnTo>
                  <a:lnTo>
                    <a:pt x="655" y="451"/>
                  </a:lnTo>
                  <a:lnTo>
                    <a:pt x="657" y="441"/>
                  </a:lnTo>
                  <a:lnTo>
                    <a:pt x="660" y="421"/>
                  </a:lnTo>
                  <a:lnTo>
                    <a:pt x="660" y="400"/>
                  </a:lnTo>
                  <a:lnTo>
                    <a:pt x="660" y="380"/>
                  </a:lnTo>
                  <a:lnTo>
                    <a:pt x="657" y="361"/>
                  </a:lnTo>
                  <a:lnTo>
                    <a:pt x="653" y="341"/>
                  </a:lnTo>
                  <a:lnTo>
                    <a:pt x="646" y="324"/>
                  </a:lnTo>
                  <a:lnTo>
                    <a:pt x="637" y="308"/>
                  </a:lnTo>
                  <a:lnTo>
                    <a:pt x="628" y="292"/>
                  </a:lnTo>
                  <a:lnTo>
                    <a:pt x="618" y="278"/>
                  </a:lnTo>
                  <a:lnTo>
                    <a:pt x="605" y="264"/>
                  </a:lnTo>
                  <a:lnTo>
                    <a:pt x="591" y="253"/>
                  </a:lnTo>
                  <a:lnTo>
                    <a:pt x="577" y="242"/>
                  </a:lnTo>
                  <a:lnTo>
                    <a:pt x="561" y="232"/>
                  </a:lnTo>
                  <a:lnTo>
                    <a:pt x="543" y="225"/>
                  </a:lnTo>
                  <a:lnTo>
                    <a:pt x="524" y="218"/>
                  </a:lnTo>
                  <a:lnTo>
                    <a:pt x="504" y="214"/>
                  </a:lnTo>
                  <a:lnTo>
                    <a:pt x="485" y="210"/>
                  </a:lnTo>
                  <a:lnTo>
                    <a:pt x="462" y="210"/>
                  </a:lnTo>
                  <a:lnTo>
                    <a:pt x="441" y="210"/>
                  </a:lnTo>
                  <a:lnTo>
                    <a:pt x="421" y="214"/>
                  </a:lnTo>
                  <a:lnTo>
                    <a:pt x="402" y="219"/>
                  </a:lnTo>
                  <a:lnTo>
                    <a:pt x="384" y="225"/>
                  </a:lnTo>
                  <a:lnTo>
                    <a:pt x="368" y="233"/>
                  </a:lnTo>
                  <a:lnTo>
                    <a:pt x="352" y="244"/>
                  </a:lnTo>
                  <a:lnTo>
                    <a:pt x="336" y="256"/>
                  </a:lnTo>
                  <a:lnTo>
                    <a:pt x="324" y="271"/>
                  </a:lnTo>
                  <a:lnTo>
                    <a:pt x="311" y="287"/>
                  </a:lnTo>
                  <a:lnTo>
                    <a:pt x="299" y="304"/>
                  </a:lnTo>
                  <a:lnTo>
                    <a:pt x="288" y="324"/>
                  </a:lnTo>
                  <a:lnTo>
                    <a:pt x="280" y="347"/>
                  </a:lnTo>
                  <a:lnTo>
                    <a:pt x="271" y="370"/>
                  </a:lnTo>
                  <a:lnTo>
                    <a:pt x="264" y="394"/>
                  </a:lnTo>
                  <a:lnTo>
                    <a:pt x="258" y="423"/>
                  </a:lnTo>
                  <a:lnTo>
                    <a:pt x="253" y="451"/>
                  </a:lnTo>
                  <a:lnTo>
                    <a:pt x="0" y="451"/>
                  </a:lnTo>
                  <a:close/>
                  <a:moveTo>
                    <a:pt x="591" y="1382"/>
                  </a:moveTo>
                  <a:lnTo>
                    <a:pt x="327" y="1382"/>
                  </a:lnTo>
                  <a:lnTo>
                    <a:pt x="327" y="1122"/>
                  </a:lnTo>
                  <a:lnTo>
                    <a:pt x="591" y="1122"/>
                  </a:lnTo>
                  <a:lnTo>
                    <a:pt x="591" y="138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Freeform 110"/>
            <p:cNvSpPr/>
            <p:nvPr/>
          </p:nvSpPr>
          <p:spPr>
            <a:xfrm>
              <a:off x="8341668" y="1688629"/>
              <a:ext cx="1718072" cy="1841974"/>
            </a:xfrm>
            <a:custGeom>
              <a:avLst/>
              <a:gdLst>
                <a:gd name="connsiteX0" fmla="*/ 1369667 w 1719242"/>
                <a:gd name="connsiteY0" fmla="*/ 0 h 1841229"/>
                <a:gd name="connsiteX1" fmla="*/ 1710708 w 1719242"/>
                <a:gd name="connsiteY1" fmla="*/ 341041 h 1841229"/>
                <a:gd name="connsiteX2" fmla="*/ 1708073 w 1719242"/>
                <a:gd name="connsiteY2" fmla="*/ 367178 h 1841229"/>
                <a:gd name="connsiteX3" fmla="*/ 1712892 w 1719242"/>
                <a:gd name="connsiteY3" fmla="*/ 385491 h 1841229"/>
                <a:gd name="connsiteX4" fmla="*/ 1717655 w 1719242"/>
                <a:gd name="connsiteY4" fmla="*/ 415653 h 1841229"/>
                <a:gd name="connsiteX5" fmla="*/ 1719242 w 1719242"/>
                <a:gd name="connsiteY5" fmla="*/ 448991 h 1841229"/>
                <a:gd name="connsiteX6" fmla="*/ 1719242 w 1719242"/>
                <a:gd name="connsiteY6" fmla="*/ 479153 h 1841229"/>
                <a:gd name="connsiteX7" fmla="*/ 1714479 w 1719242"/>
                <a:gd name="connsiteY7" fmla="*/ 510903 h 1841229"/>
                <a:gd name="connsiteX8" fmla="*/ 1706542 w 1719242"/>
                <a:gd name="connsiteY8" fmla="*/ 544241 h 1841229"/>
                <a:gd name="connsiteX9" fmla="*/ 1701779 w 1719242"/>
                <a:gd name="connsiteY9" fmla="*/ 560116 h 1841229"/>
                <a:gd name="connsiteX10" fmla="*/ 1693842 w 1719242"/>
                <a:gd name="connsiteY10" fmla="*/ 575991 h 1841229"/>
                <a:gd name="connsiteX11" fmla="*/ 1685905 w 1719242"/>
                <a:gd name="connsiteY11" fmla="*/ 590279 h 1841229"/>
                <a:gd name="connsiteX12" fmla="*/ 1676379 w 1719242"/>
                <a:gd name="connsiteY12" fmla="*/ 606154 h 1841229"/>
                <a:gd name="connsiteX13" fmla="*/ 1665267 w 1719242"/>
                <a:gd name="connsiteY13" fmla="*/ 620441 h 1841229"/>
                <a:gd name="connsiteX14" fmla="*/ 1652567 w 1719242"/>
                <a:gd name="connsiteY14" fmla="*/ 634729 h 1841229"/>
                <a:gd name="connsiteX15" fmla="*/ 1638279 w 1719242"/>
                <a:gd name="connsiteY15" fmla="*/ 650604 h 1841229"/>
                <a:gd name="connsiteX16" fmla="*/ 1623992 w 1719242"/>
                <a:gd name="connsiteY16" fmla="*/ 664891 h 1841229"/>
                <a:gd name="connsiteX17" fmla="*/ 1608117 w 1719242"/>
                <a:gd name="connsiteY17" fmla="*/ 679179 h 1841229"/>
                <a:gd name="connsiteX18" fmla="*/ 1589067 w 1719242"/>
                <a:gd name="connsiteY18" fmla="*/ 691879 h 1841229"/>
                <a:gd name="connsiteX19" fmla="*/ 1568429 w 1719242"/>
                <a:gd name="connsiteY19" fmla="*/ 702991 h 1841229"/>
                <a:gd name="connsiteX20" fmla="*/ 1546205 w 1719242"/>
                <a:gd name="connsiteY20" fmla="*/ 715691 h 1841229"/>
                <a:gd name="connsiteX21" fmla="*/ 1523979 w 1719242"/>
                <a:gd name="connsiteY21" fmla="*/ 728391 h 1841229"/>
                <a:gd name="connsiteX22" fmla="*/ 1496992 w 1719242"/>
                <a:gd name="connsiteY22" fmla="*/ 739504 h 1841229"/>
                <a:gd name="connsiteX23" fmla="*/ 1470004 w 1719242"/>
                <a:gd name="connsiteY23" fmla="*/ 750616 h 1841229"/>
                <a:gd name="connsiteX24" fmla="*/ 1441429 w 1719242"/>
                <a:gd name="connsiteY24" fmla="*/ 761729 h 1841229"/>
                <a:gd name="connsiteX25" fmla="*/ 1408092 w 1719242"/>
                <a:gd name="connsiteY25" fmla="*/ 769666 h 1841229"/>
                <a:gd name="connsiteX26" fmla="*/ 1376342 w 1719242"/>
                <a:gd name="connsiteY26" fmla="*/ 779191 h 1841229"/>
                <a:gd name="connsiteX27" fmla="*/ 1339829 w 1719242"/>
                <a:gd name="connsiteY27" fmla="*/ 788716 h 1841229"/>
                <a:gd name="connsiteX28" fmla="*/ 1300142 w 1719242"/>
                <a:gd name="connsiteY28" fmla="*/ 795066 h 1841229"/>
                <a:gd name="connsiteX29" fmla="*/ 1262042 w 1719242"/>
                <a:gd name="connsiteY29" fmla="*/ 801416 h 1841229"/>
                <a:gd name="connsiteX30" fmla="*/ 1217592 w 1719242"/>
                <a:gd name="connsiteY30" fmla="*/ 806179 h 1841229"/>
                <a:gd name="connsiteX31" fmla="*/ 1173142 w 1719242"/>
                <a:gd name="connsiteY31" fmla="*/ 810941 h 1841229"/>
                <a:gd name="connsiteX32" fmla="*/ 1127104 w 1719242"/>
                <a:gd name="connsiteY32" fmla="*/ 815704 h 1841229"/>
                <a:gd name="connsiteX33" fmla="*/ 1076304 w 1719242"/>
                <a:gd name="connsiteY33" fmla="*/ 818879 h 1841229"/>
                <a:gd name="connsiteX34" fmla="*/ 1023917 w 1719242"/>
                <a:gd name="connsiteY34" fmla="*/ 820466 h 1841229"/>
                <a:gd name="connsiteX35" fmla="*/ 911204 w 1719242"/>
                <a:gd name="connsiteY35" fmla="*/ 822054 h 1841229"/>
                <a:gd name="connsiteX36" fmla="*/ 788967 w 1719242"/>
                <a:gd name="connsiteY36" fmla="*/ 818879 h 1841229"/>
                <a:gd name="connsiteX37" fmla="*/ 795317 w 1719242"/>
                <a:gd name="connsiteY37" fmla="*/ 879204 h 1841229"/>
                <a:gd name="connsiteX38" fmla="*/ 801667 w 1719242"/>
                <a:gd name="connsiteY38" fmla="*/ 934766 h 1841229"/>
                <a:gd name="connsiteX39" fmla="*/ 804842 w 1719242"/>
                <a:gd name="connsiteY39" fmla="*/ 990329 h 1841229"/>
                <a:gd name="connsiteX40" fmla="*/ 804842 w 1719242"/>
                <a:gd name="connsiteY40" fmla="*/ 1015729 h 1841229"/>
                <a:gd name="connsiteX41" fmla="*/ 803254 w 1719242"/>
                <a:gd name="connsiteY41" fmla="*/ 1042716 h 1841229"/>
                <a:gd name="connsiteX42" fmla="*/ 801667 w 1719242"/>
                <a:gd name="connsiteY42" fmla="*/ 1069704 h 1841229"/>
                <a:gd name="connsiteX43" fmla="*/ 798492 w 1719242"/>
                <a:gd name="connsiteY43" fmla="*/ 1096691 h 1841229"/>
                <a:gd name="connsiteX44" fmla="*/ 792142 w 1719242"/>
                <a:gd name="connsiteY44" fmla="*/ 1123679 h 1841229"/>
                <a:gd name="connsiteX45" fmla="*/ 785792 w 1719242"/>
                <a:gd name="connsiteY45" fmla="*/ 1150666 h 1841229"/>
                <a:gd name="connsiteX46" fmla="*/ 776267 w 1719242"/>
                <a:gd name="connsiteY46" fmla="*/ 1177654 h 1841229"/>
                <a:gd name="connsiteX47" fmla="*/ 765154 w 1719242"/>
                <a:gd name="connsiteY47" fmla="*/ 1206229 h 1841229"/>
                <a:gd name="connsiteX48" fmla="*/ 750867 w 1719242"/>
                <a:gd name="connsiteY48" fmla="*/ 1234804 h 1841229"/>
                <a:gd name="connsiteX49" fmla="*/ 736579 w 1719242"/>
                <a:gd name="connsiteY49" fmla="*/ 1266554 h 1841229"/>
                <a:gd name="connsiteX50" fmla="*/ 731817 w 1719242"/>
                <a:gd name="connsiteY50" fmla="*/ 1271317 h 1841229"/>
                <a:gd name="connsiteX51" fmla="*/ 723879 w 1719242"/>
                <a:gd name="connsiteY51" fmla="*/ 1272904 h 1841229"/>
                <a:gd name="connsiteX52" fmla="*/ 717529 w 1719242"/>
                <a:gd name="connsiteY52" fmla="*/ 1269729 h 1841229"/>
                <a:gd name="connsiteX53" fmla="*/ 709592 w 1719242"/>
                <a:gd name="connsiteY53" fmla="*/ 1263379 h 1841229"/>
                <a:gd name="connsiteX54" fmla="*/ 688954 w 1719242"/>
                <a:gd name="connsiteY54" fmla="*/ 1247504 h 1841229"/>
                <a:gd name="connsiteX55" fmla="*/ 665142 w 1719242"/>
                <a:gd name="connsiteY55" fmla="*/ 1228454 h 1841229"/>
                <a:gd name="connsiteX56" fmla="*/ 650854 w 1719242"/>
                <a:gd name="connsiteY56" fmla="*/ 1217342 h 1841229"/>
                <a:gd name="connsiteX57" fmla="*/ 636567 w 1719242"/>
                <a:gd name="connsiteY57" fmla="*/ 1207816 h 1841229"/>
                <a:gd name="connsiteX58" fmla="*/ 622279 w 1719242"/>
                <a:gd name="connsiteY58" fmla="*/ 1201466 h 1841229"/>
                <a:gd name="connsiteX59" fmla="*/ 606404 w 1719242"/>
                <a:gd name="connsiteY59" fmla="*/ 1198291 h 1841229"/>
                <a:gd name="connsiteX60" fmla="*/ 588942 w 1719242"/>
                <a:gd name="connsiteY60" fmla="*/ 1195116 h 1841229"/>
                <a:gd name="connsiteX61" fmla="*/ 573067 w 1719242"/>
                <a:gd name="connsiteY61" fmla="*/ 1198291 h 1841229"/>
                <a:gd name="connsiteX62" fmla="*/ 565129 w 1719242"/>
                <a:gd name="connsiteY62" fmla="*/ 1199879 h 1841229"/>
                <a:gd name="connsiteX63" fmla="*/ 555604 w 1719242"/>
                <a:gd name="connsiteY63" fmla="*/ 1204641 h 1841229"/>
                <a:gd name="connsiteX64" fmla="*/ 546079 w 1719242"/>
                <a:gd name="connsiteY64" fmla="*/ 1207816 h 1841229"/>
                <a:gd name="connsiteX65" fmla="*/ 538142 w 1719242"/>
                <a:gd name="connsiteY65" fmla="*/ 1215754 h 1841229"/>
                <a:gd name="connsiteX66" fmla="*/ 520679 w 1719242"/>
                <a:gd name="connsiteY66" fmla="*/ 1230042 h 1841229"/>
                <a:gd name="connsiteX67" fmla="*/ 511154 w 1719242"/>
                <a:gd name="connsiteY67" fmla="*/ 1244329 h 1841229"/>
                <a:gd name="connsiteX68" fmla="*/ 501629 w 1719242"/>
                <a:gd name="connsiteY68" fmla="*/ 1261792 h 1841229"/>
                <a:gd name="connsiteX69" fmla="*/ 493692 w 1719242"/>
                <a:gd name="connsiteY69" fmla="*/ 1280842 h 1841229"/>
                <a:gd name="connsiteX70" fmla="*/ 492104 w 1719242"/>
                <a:gd name="connsiteY70" fmla="*/ 1299892 h 1841229"/>
                <a:gd name="connsiteX71" fmla="*/ 492104 w 1719242"/>
                <a:gd name="connsiteY71" fmla="*/ 1322117 h 1841229"/>
                <a:gd name="connsiteX72" fmla="*/ 493692 w 1719242"/>
                <a:gd name="connsiteY72" fmla="*/ 1341167 h 1841229"/>
                <a:gd name="connsiteX73" fmla="*/ 500042 w 1719242"/>
                <a:gd name="connsiteY73" fmla="*/ 1364979 h 1841229"/>
                <a:gd name="connsiteX74" fmla="*/ 506392 w 1719242"/>
                <a:gd name="connsiteY74" fmla="*/ 1385617 h 1841229"/>
                <a:gd name="connsiteX75" fmla="*/ 515917 w 1719242"/>
                <a:gd name="connsiteY75" fmla="*/ 1409429 h 1841229"/>
                <a:gd name="connsiteX76" fmla="*/ 528617 w 1719242"/>
                <a:gd name="connsiteY76" fmla="*/ 1433242 h 1841229"/>
                <a:gd name="connsiteX77" fmla="*/ 541317 w 1719242"/>
                <a:gd name="connsiteY77" fmla="*/ 1455467 h 1841229"/>
                <a:gd name="connsiteX78" fmla="*/ 557192 w 1719242"/>
                <a:gd name="connsiteY78" fmla="*/ 1479279 h 1841229"/>
                <a:gd name="connsiteX79" fmla="*/ 574654 w 1719242"/>
                <a:gd name="connsiteY79" fmla="*/ 1503092 h 1841229"/>
                <a:gd name="connsiteX80" fmla="*/ 595292 w 1719242"/>
                <a:gd name="connsiteY80" fmla="*/ 1523729 h 1841229"/>
                <a:gd name="connsiteX81" fmla="*/ 614342 w 1719242"/>
                <a:gd name="connsiteY81" fmla="*/ 1545954 h 1841229"/>
                <a:gd name="connsiteX82" fmla="*/ 627042 w 1719242"/>
                <a:gd name="connsiteY82" fmla="*/ 1560242 h 1841229"/>
                <a:gd name="connsiteX83" fmla="*/ 636567 w 1719242"/>
                <a:gd name="connsiteY83" fmla="*/ 1571354 h 1841229"/>
                <a:gd name="connsiteX84" fmla="*/ 642917 w 1719242"/>
                <a:gd name="connsiteY84" fmla="*/ 1584054 h 1841229"/>
                <a:gd name="connsiteX85" fmla="*/ 650854 w 1719242"/>
                <a:gd name="connsiteY85" fmla="*/ 1596754 h 1841229"/>
                <a:gd name="connsiteX86" fmla="*/ 655617 w 1719242"/>
                <a:gd name="connsiteY86" fmla="*/ 1612629 h 1841229"/>
                <a:gd name="connsiteX87" fmla="*/ 658792 w 1719242"/>
                <a:gd name="connsiteY87" fmla="*/ 1626917 h 1841229"/>
                <a:gd name="connsiteX88" fmla="*/ 661967 w 1719242"/>
                <a:gd name="connsiteY88" fmla="*/ 1642792 h 1841229"/>
                <a:gd name="connsiteX89" fmla="*/ 658792 w 1719242"/>
                <a:gd name="connsiteY89" fmla="*/ 1658667 h 1841229"/>
                <a:gd name="connsiteX90" fmla="*/ 661967 w 1719242"/>
                <a:gd name="connsiteY90" fmla="*/ 1674542 h 1841229"/>
                <a:gd name="connsiteX91" fmla="*/ 663554 w 1719242"/>
                <a:gd name="connsiteY91" fmla="*/ 1709467 h 1841229"/>
                <a:gd name="connsiteX92" fmla="*/ 661967 w 1719242"/>
                <a:gd name="connsiteY92" fmla="*/ 1733279 h 1841229"/>
                <a:gd name="connsiteX93" fmla="*/ 657204 w 1719242"/>
                <a:gd name="connsiteY93" fmla="*/ 1761854 h 1841229"/>
                <a:gd name="connsiteX94" fmla="*/ 652442 w 1719242"/>
                <a:gd name="connsiteY94" fmla="*/ 1796779 h 1841229"/>
                <a:gd name="connsiteX95" fmla="*/ 639742 w 1719242"/>
                <a:gd name="connsiteY95" fmla="*/ 1841229 h 1841229"/>
                <a:gd name="connsiteX96" fmla="*/ 587354 w 1719242"/>
                <a:gd name="connsiteY96" fmla="*/ 1803129 h 1841229"/>
                <a:gd name="connsiteX97" fmla="*/ 542904 w 1719242"/>
                <a:gd name="connsiteY97" fmla="*/ 1768204 h 1841229"/>
                <a:gd name="connsiteX98" fmla="*/ 490517 w 1719242"/>
                <a:gd name="connsiteY98" fmla="*/ 1725342 h 1841229"/>
                <a:gd name="connsiteX99" fmla="*/ 433367 w 1719242"/>
                <a:gd name="connsiteY99" fmla="*/ 1672954 h 1841229"/>
                <a:gd name="connsiteX100" fmla="*/ 404792 w 1719242"/>
                <a:gd name="connsiteY100" fmla="*/ 1644379 h 1841229"/>
                <a:gd name="connsiteX101" fmla="*/ 374629 w 1719242"/>
                <a:gd name="connsiteY101" fmla="*/ 1614217 h 1841229"/>
                <a:gd name="connsiteX102" fmla="*/ 344467 w 1719242"/>
                <a:gd name="connsiteY102" fmla="*/ 1582467 h 1841229"/>
                <a:gd name="connsiteX103" fmla="*/ 315892 w 1719242"/>
                <a:gd name="connsiteY103" fmla="*/ 1547542 h 1841229"/>
                <a:gd name="connsiteX104" fmla="*/ 288904 w 1719242"/>
                <a:gd name="connsiteY104" fmla="*/ 1512617 h 1841229"/>
                <a:gd name="connsiteX105" fmla="*/ 261917 w 1719242"/>
                <a:gd name="connsiteY105" fmla="*/ 1472929 h 1841229"/>
                <a:gd name="connsiteX106" fmla="*/ 239692 w 1719242"/>
                <a:gd name="connsiteY106" fmla="*/ 1433242 h 1841229"/>
                <a:gd name="connsiteX107" fmla="*/ 217467 w 1719242"/>
                <a:gd name="connsiteY107" fmla="*/ 1391967 h 1841229"/>
                <a:gd name="connsiteX108" fmla="*/ 198417 w 1719242"/>
                <a:gd name="connsiteY108" fmla="*/ 1349104 h 1841229"/>
                <a:gd name="connsiteX109" fmla="*/ 180954 w 1719242"/>
                <a:gd name="connsiteY109" fmla="*/ 1303067 h 1841229"/>
                <a:gd name="connsiteX110" fmla="*/ 169842 w 1719242"/>
                <a:gd name="connsiteY110" fmla="*/ 1257029 h 1841229"/>
                <a:gd name="connsiteX111" fmla="*/ 158729 w 1719242"/>
                <a:gd name="connsiteY111" fmla="*/ 1207816 h 1841229"/>
                <a:gd name="connsiteX112" fmla="*/ 158125 w 1719242"/>
                <a:gd name="connsiteY112" fmla="*/ 1199353 h 1841229"/>
                <a:gd name="connsiteX113" fmla="*/ 150362 w 1719242"/>
                <a:gd name="connsiteY113" fmla="*/ 1195140 h 1841229"/>
                <a:gd name="connsiteX114" fmla="*/ 0 w 1719242"/>
                <a:gd name="connsiteY114" fmla="*/ 912343 h 1841229"/>
                <a:gd name="connsiteX115" fmla="*/ 341041 w 1719242"/>
                <a:gd name="connsiteY115" fmla="*/ 571302 h 1841229"/>
                <a:gd name="connsiteX116" fmla="*/ 354648 w 1719242"/>
                <a:gd name="connsiteY116" fmla="*/ 572674 h 1841229"/>
                <a:gd name="connsiteX117" fmla="*/ 355579 w 1719242"/>
                <a:gd name="connsiteY117" fmla="*/ 552178 h 1841229"/>
                <a:gd name="connsiteX118" fmla="*/ 363517 w 1719242"/>
                <a:gd name="connsiteY118" fmla="*/ 520428 h 1841229"/>
                <a:gd name="connsiteX119" fmla="*/ 371454 w 1719242"/>
                <a:gd name="connsiteY119" fmla="*/ 490266 h 1841229"/>
                <a:gd name="connsiteX120" fmla="*/ 382567 w 1719242"/>
                <a:gd name="connsiteY120" fmla="*/ 461691 h 1841229"/>
                <a:gd name="connsiteX121" fmla="*/ 395267 w 1719242"/>
                <a:gd name="connsiteY121" fmla="*/ 433116 h 1841229"/>
                <a:gd name="connsiteX122" fmla="*/ 411142 w 1719242"/>
                <a:gd name="connsiteY122" fmla="*/ 406129 h 1841229"/>
                <a:gd name="connsiteX123" fmla="*/ 430192 w 1719242"/>
                <a:gd name="connsiteY123" fmla="*/ 380728 h 1841229"/>
                <a:gd name="connsiteX124" fmla="*/ 449242 w 1719242"/>
                <a:gd name="connsiteY124" fmla="*/ 356916 h 1841229"/>
                <a:gd name="connsiteX125" fmla="*/ 469879 w 1719242"/>
                <a:gd name="connsiteY125" fmla="*/ 336278 h 1841229"/>
                <a:gd name="connsiteX126" fmla="*/ 492104 w 1719242"/>
                <a:gd name="connsiteY126" fmla="*/ 314053 h 1841229"/>
                <a:gd name="connsiteX127" fmla="*/ 515917 w 1719242"/>
                <a:gd name="connsiteY127" fmla="*/ 295003 h 1841229"/>
                <a:gd name="connsiteX128" fmla="*/ 541317 w 1719242"/>
                <a:gd name="connsiteY128" fmla="*/ 275953 h 1841229"/>
                <a:gd name="connsiteX129" fmla="*/ 568304 w 1719242"/>
                <a:gd name="connsiteY129" fmla="*/ 260078 h 1841229"/>
                <a:gd name="connsiteX130" fmla="*/ 595292 w 1719242"/>
                <a:gd name="connsiteY130" fmla="*/ 245791 h 1841229"/>
                <a:gd name="connsiteX131" fmla="*/ 622279 w 1719242"/>
                <a:gd name="connsiteY131" fmla="*/ 231503 h 1841229"/>
                <a:gd name="connsiteX132" fmla="*/ 650854 w 1719242"/>
                <a:gd name="connsiteY132" fmla="*/ 220391 h 1841229"/>
                <a:gd name="connsiteX133" fmla="*/ 679429 w 1719242"/>
                <a:gd name="connsiteY133" fmla="*/ 209278 h 1841229"/>
                <a:gd name="connsiteX134" fmla="*/ 708004 w 1719242"/>
                <a:gd name="connsiteY134" fmla="*/ 201341 h 1841229"/>
                <a:gd name="connsiteX135" fmla="*/ 734992 w 1719242"/>
                <a:gd name="connsiteY135" fmla="*/ 194991 h 1841229"/>
                <a:gd name="connsiteX136" fmla="*/ 763567 w 1719242"/>
                <a:gd name="connsiteY136" fmla="*/ 190228 h 1841229"/>
                <a:gd name="connsiteX137" fmla="*/ 792142 w 1719242"/>
                <a:gd name="connsiteY137" fmla="*/ 187053 h 1841229"/>
                <a:gd name="connsiteX138" fmla="*/ 820717 w 1719242"/>
                <a:gd name="connsiteY138" fmla="*/ 182291 h 1841229"/>
                <a:gd name="connsiteX139" fmla="*/ 847704 w 1719242"/>
                <a:gd name="connsiteY139" fmla="*/ 182291 h 1841229"/>
                <a:gd name="connsiteX140" fmla="*/ 873104 w 1719242"/>
                <a:gd name="connsiteY140" fmla="*/ 183878 h 1841229"/>
                <a:gd name="connsiteX141" fmla="*/ 898504 w 1719242"/>
                <a:gd name="connsiteY141" fmla="*/ 188641 h 1841229"/>
                <a:gd name="connsiteX142" fmla="*/ 923904 w 1719242"/>
                <a:gd name="connsiteY142" fmla="*/ 191816 h 1841229"/>
                <a:gd name="connsiteX143" fmla="*/ 947717 w 1719242"/>
                <a:gd name="connsiteY143" fmla="*/ 199753 h 1841229"/>
                <a:gd name="connsiteX144" fmla="*/ 968354 w 1719242"/>
                <a:gd name="connsiteY144" fmla="*/ 206103 h 1841229"/>
                <a:gd name="connsiteX145" fmla="*/ 988992 w 1719242"/>
                <a:gd name="connsiteY145" fmla="*/ 217216 h 1841229"/>
                <a:gd name="connsiteX146" fmla="*/ 1006454 w 1719242"/>
                <a:gd name="connsiteY146" fmla="*/ 228328 h 1841229"/>
                <a:gd name="connsiteX147" fmla="*/ 1042009 w 1719242"/>
                <a:gd name="connsiteY147" fmla="*/ 251516 h 1841229"/>
                <a:gd name="connsiteX148" fmla="*/ 1055427 w 1719242"/>
                <a:gd name="connsiteY148" fmla="*/ 208292 h 1841229"/>
                <a:gd name="connsiteX149" fmla="*/ 1369667 w 1719242"/>
                <a:gd name="connsiteY149" fmla="*/ 0 h 1841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</a:cxnLst>
              <a:rect l="l" t="t" r="r" b="b"/>
              <a:pathLst>
                <a:path w="1719242" h="1841229">
                  <a:moveTo>
                    <a:pt x="1369667" y="0"/>
                  </a:moveTo>
                  <a:cubicBezTo>
                    <a:pt x="1558019" y="0"/>
                    <a:pt x="1710708" y="152689"/>
                    <a:pt x="1710708" y="341041"/>
                  </a:cubicBezTo>
                  <a:lnTo>
                    <a:pt x="1708073" y="367178"/>
                  </a:lnTo>
                  <a:lnTo>
                    <a:pt x="1712892" y="385491"/>
                  </a:lnTo>
                  <a:lnTo>
                    <a:pt x="1717655" y="415653"/>
                  </a:lnTo>
                  <a:lnTo>
                    <a:pt x="1719242" y="448991"/>
                  </a:lnTo>
                  <a:lnTo>
                    <a:pt x="1719242" y="479153"/>
                  </a:lnTo>
                  <a:lnTo>
                    <a:pt x="1714479" y="510903"/>
                  </a:lnTo>
                  <a:lnTo>
                    <a:pt x="1706542" y="544241"/>
                  </a:lnTo>
                  <a:lnTo>
                    <a:pt x="1701779" y="560116"/>
                  </a:lnTo>
                  <a:lnTo>
                    <a:pt x="1693842" y="575991"/>
                  </a:lnTo>
                  <a:lnTo>
                    <a:pt x="1685905" y="590279"/>
                  </a:lnTo>
                  <a:lnTo>
                    <a:pt x="1676379" y="606154"/>
                  </a:lnTo>
                  <a:lnTo>
                    <a:pt x="1665267" y="620441"/>
                  </a:lnTo>
                  <a:lnTo>
                    <a:pt x="1652567" y="634729"/>
                  </a:lnTo>
                  <a:lnTo>
                    <a:pt x="1638279" y="650604"/>
                  </a:lnTo>
                  <a:lnTo>
                    <a:pt x="1623992" y="664891"/>
                  </a:lnTo>
                  <a:lnTo>
                    <a:pt x="1608117" y="679179"/>
                  </a:lnTo>
                  <a:lnTo>
                    <a:pt x="1589067" y="691879"/>
                  </a:lnTo>
                  <a:lnTo>
                    <a:pt x="1568429" y="702991"/>
                  </a:lnTo>
                  <a:lnTo>
                    <a:pt x="1546205" y="715691"/>
                  </a:lnTo>
                  <a:lnTo>
                    <a:pt x="1523979" y="728391"/>
                  </a:lnTo>
                  <a:lnTo>
                    <a:pt x="1496992" y="739504"/>
                  </a:lnTo>
                  <a:lnTo>
                    <a:pt x="1470004" y="750616"/>
                  </a:lnTo>
                  <a:lnTo>
                    <a:pt x="1441429" y="761729"/>
                  </a:lnTo>
                  <a:lnTo>
                    <a:pt x="1408092" y="769666"/>
                  </a:lnTo>
                  <a:lnTo>
                    <a:pt x="1376342" y="779191"/>
                  </a:lnTo>
                  <a:lnTo>
                    <a:pt x="1339829" y="788716"/>
                  </a:lnTo>
                  <a:lnTo>
                    <a:pt x="1300142" y="795066"/>
                  </a:lnTo>
                  <a:lnTo>
                    <a:pt x="1262042" y="801416"/>
                  </a:lnTo>
                  <a:lnTo>
                    <a:pt x="1217592" y="806179"/>
                  </a:lnTo>
                  <a:lnTo>
                    <a:pt x="1173142" y="810941"/>
                  </a:lnTo>
                  <a:lnTo>
                    <a:pt x="1127104" y="815704"/>
                  </a:lnTo>
                  <a:lnTo>
                    <a:pt x="1076304" y="818879"/>
                  </a:lnTo>
                  <a:lnTo>
                    <a:pt x="1023917" y="820466"/>
                  </a:lnTo>
                  <a:lnTo>
                    <a:pt x="911204" y="822054"/>
                  </a:lnTo>
                  <a:lnTo>
                    <a:pt x="788967" y="818879"/>
                  </a:lnTo>
                  <a:lnTo>
                    <a:pt x="795317" y="879204"/>
                  </a:lnTo>
                  <a:lnTo>
                    <a:pt x="801667" y="934766"/>
                  </a:lnTo>
                  <a:lnTo>
                    <a:pt x="804842" y="990329"/>
                  </a:lnTo>
                  <a:lnTo>
                    <a:pt x="804842" y="1015729"/>
                  </a:lnTo>
                  <a:lnTo>
                    <a:pt x="803254" y="1042716"/>
                  </a:lnTo>
                  <a:lnTo>
                    <a:pt x="801667" y="1069704"/>
                  </a:lnTo>
                  <a:lnTo>
                    <a:pt x="798492" y="1096691"/>
                  </a:lnTo>
                  <a:lnTo>
                    <a:pt x="792142" y="1123679"/>
                  </a:lnTo>
                  <a:lnTo>
                    <a:pt x="785792" y="1150666"/>
                  </a:lnTo>
                  <a:lnTo>
                    <a:pt x="776267" y="1177654"/>
                  </a:lnTo>
                  <a:lnTo>
                    <a:pt x="765154" y="1206229"/>
                  </a:lnTo>
                  <a:lnTo>
                    <a:pt x="750867" y="1234804"/>
                  </a:lnTo>
                  <a:lnTo>
                    <a:pt x="736579" y="1266554"/>
                  </a:lnTo>
                  <a:lnTo>
                    <a:pt x="731817" y="1271317"/>
                  </a:lnTo>
                  <a:lnTo>
                    <a:pt x="723879" y="1272904"/>
                  </a:lnTo>
                  <a:lnTo>
                    <a:pt x="717529" y="1269729"/>
                  </a:lnTo>
                  <a:lnTo>
                    <a:pt x="709592" y="1263379"/>
                  </a:lnTo>
                  <a:lnTo>
                    <a:pt x="688954" y="1247504"/>
                  </a:lnTo>
                  <a:lnTo>
                    <a:pt x="665142" y="1228454"/>
                  </a:lnTo>
                  <a:lnTo>
                    <a:pt x="650854" y="1217342"/>
                  </a:lnTo>
                  <a:lnTo>
                    <a:pt x="636567" y="1207816"/>
                  </a:lnTo>
                  <a:lnTo>
                    <a:pt x="622279" y="1201466"/>
                  </a:lnTo>
                  <a:lnTo>
                    <a:pt x="606404" y="1198291"/>
                  </a:lnTo>
                  <a:lnTo>
                    <a:pt x="588942" y="1195116"/>
                  </a:lnTo>
                  <a:lnTo>
                    <a:pt x="573067" y="1198291"/>
                  </a:lnTo>
                  <a:lnTo>
                    <a:pt x="565129" y="1199879"/>
                  </a:lnTo>
                  <a:lnTo>
                    <a:pt x="555604" y="1204641"/>
                  </a:lnTo>
                  <a:lnTo>
                    <a:pt x="546079" y="1207816"/>
                  </a:lnTo>
                  <a:lnTo>
                    <a:pt x="538142" y="1215754"/>
                  </a:lnTo>
                  <a:lnTo>
                    <a:pt x="520679" y="1230042"/>
                  </a:lnTo>
                  <a:lnTo>
                    <a:pt x="511154" y="1244329"/>
                  </a:lnTo>
                  <a:lnTo>
                    <a:pt x="501629" y="1261792"/>
                  </a:lnTo>
                  <a:lnTo>
                    <a:pt x="493692" y="1280842"/>
                  </a:lnTo>
                  <a:lnTo>
                    <a:pt x="492104" y="1299892"/>
                  </a:lnTo>
                  <a:lnTo>
                    <a:pt x="492104" y="1322117"/>
                  </a:lnTo>
                  <a:lnTo>
                    <a:pt x="493692" y="1341167"/>
                  </a:lnTo>
                  <a:lnTo>
                    <a:pt x="500042" y="1364979"/>
                  </a:lnTo>
                  <a:lnTo>
                    <a:pt x="506392" y="1385617"/>
                  </a:lnTo>
                  <a:lnTo>
                    <a:pt x="515917" y="1409429"/>
                  </a:lnTo>
                  <a:lnTo>
                    <a:pt x="528617" y="1433242"/>
                  </a:lnTo>
                  <a:lnTo>
                    <a:pt x="541317" y="1455467"/>
                  </a:lnTo>
                  <a:lnTo>
                    <a:pt x="557192" y="1479279"/>
                  </a:lnTo>
                  <a:lnTo>
                    <a:pt x="574654" y="1503092"/>
                  </a:lnTo>
                  <a:lnTo>
                    <a:pt x="595292" y="1523729"/>
                  </a:lnTo>
                  <a:lnTo>
                    <a:pt x="614342" y="1545954"/>
                  </a:lnTo>
                  <a:lnTo>
                    <a:pt x="627042" y="1560242"/>
                  </a:lnTo>
                  <a:lnTo>
                    <a:pt x="636567" y="1571354"/>
                  </a:lnTo>
                  <a:lnTo>
                    <a:pt x="642917" y="1584054"/>
                  </a:lnTo>
                  <a:lnTo>
                    <a:pt x="650854" y="1596754"/>
                  </a:lnTo>
                  <a:lnTo>
                    <a:pt x="655617" y="1612629"/>
                  </a:lnTo>
                  <a:lnTo>
                    <a:pt x="658792" y="1626917"/>
                  </a:lnTo>
                  <a:lnTo>
                    <a:pt x="661967" y="1642792"/>
                  </a:lnTo>
                  <a:lnTo>
                    <a:pt x="658792" y="1658667"/>
                  </a:lnTo>
                  <a:lnTo>
                    <a:pt x="661967" y="1674542"/>
                  </a:lnTo>
                  <a:lnTo>
                    <a:pt x="663554" y="1709467"/>
                  </a:lnTo>
                  <a:lnTo>
                    <a:pt x="661967" y="1733279"/>
                  </a:lnTo>
                  <a:lnTo>
                    <a:pt x="657204" y="1761854"/>
                  </a:lnTo>
                  <a:lnTo>
                    <a:pt x="652442" y="1796779"/>
                  </a:lnTo>
                  <a:lnTo>
                    <a:pt x="639742" y="1841229"/>
                  </a:lnTo>
                  <a:lnTo>
                    <a:pt x="587354" y="1803129"/>
                  </a:lnTo>
                  <a:lnTo>
                    <a:pt x="542904" y="1768204"/>
                  </a:lnTo>
                  <a:lnTo>
                    <a:pt x="490517" y="1725342"/>
                  </a:lnTo>
                  <a:lnTo>
                    <a:pt x="433367" y="1672954"/>
                  </a:lnTo>
                  <a:lnTo>
                    <a:pt x="404792" y="1644379"/>
                  </a:lnTo>
                  <a:lnTo>
                    <a:pt x="374629" y="1614217"/>
                  </a:lnTo>
                  <a:lnTo>
                    <a:pt x="344467" y="1582467"/>
                  </a:lnTo>
                  <a:lnTo>
                    <a:pt x="315892" y="1547542"/>
                  </a:lnTo>
                  <a:lnTo>
                    <a:pt x="288904" y="1512617"/>
                  </a:lnTo>
                  <a:lnTo>
                    <a:pt x="261917" y="1472929"/>
                  </a:lnTo>
                  <a:lnTo>
                    <a:pt x="239692" y="1433242"/>
                  </a:lnTo>
                  <a:lnTo>
                    <a:pt x="217467" y="1391967"/>
                  </a:lnTo>
                  <a:lnTo>
                    <a:pt x="198417" y="1349104"/>
                  </a:lnTo>
                  <a:lnTo>
                    <a:pt x="180954" y="1303067"/>
                  </a:lnTo>
                  <a:lnTo>
                    <a:pt x="169842" y="1257029"/>
                  </a:lnTo>
                  <a:lnTo>
                    <a:pt x="158729" y="1207816"/>
                  </a:lnTo>
                  <a:lnTo>
                    <a:pt x="158125" y="1199353"/>
                  </a:lnTo>
                  <a:lnTo>
                    <a:pt x="150362" y="1195140"/>
                  </a:lnTo>
                  <a:cubicBezTo>
                    <a:pt x="59644" y="1133852"/>
                    <a:pt x="0" y="1030063"/>
                    <a:pt x="0" y="912343"/>
                  </a:cubicBezTo>
                  <a:cubicBezTo>
                    <a:pt x="0" y="723991"/>
                    <a:pt x="152689" y="571302"/>
                    <a:pt x="341041" y="571302"/>
                  </a:cubicBezTo>
                  <a:lnTo>
                    <a:pt x="354648" y="572674"/>
                  </a:lnTo>
                  <a:lnTo>
                    <a:pt x="355579" y="552178"/>
                  </a:lnTo>
                  <a:lnTo>
                    <a:pt x="363517" y="520428"/>
                  </a:lnTo>
                  <a:lnTo>
                    <a:pt x="371454" y="490266"/>
                  </a:lnTo>
                  <a:lnTo>
                    <a:pt x="382567" y="461691"/>
                  </a:lnTo>
                  <a:lnTo>
                    <a:pt x="395267" y="433116"/>
                  </a:lnTo>
                  <a:lnTo>
                    <a:pt x="411142" y="406129"/>
                  </a:lnTo>
                  <a:lnTo>
                    <a:pt x="430192" y="380728"/>
                  </a:lnTo>
                  <a:lnTo>
                    <a:pt x="449242" y="356916"/>
                  </a:lnTo>
                  <a:lnTo>
                    <a:pt x="469879" y="336278"/>
                  </a:lnTo>
                  <a:lnTo>
                    <a:pt x="492104" y="314053"/>
                  </a:lnTo>
                  <a:lnTo>
                    <a:pt x="515917" y="295003"/>
                  </a:lnTo>
                  <a:lnTo>
                    <a:pt x="541317" y="275953"/>
                  </a:lnTo>
                  <a:lnTo>
                    <a:pt x="568304" y="260078"/>
                  </a:lnTo>
                  <a:lnTo>
                    <a:pt x="595292" y="245791"/>
                  </a:lnTo>
                  <a:lnTo>
                    <a:pt x="622279" y="231503"/>
                  </a:lnTo>
                  <a:lnTo>
                    <a:pt x="650854" y="220391"/>
                  </a:lnTo>
                  <a:lnTo>
                    <a:pt x="679429" y="209278"/>
                  </a:lnTo>
                  <a:lnTo>
                    <a:pt x="708004" y="201341"/>
                  </a:lnTo>
                  <a:lnTo>
                    <a:pt x="734992" y="194991"/>
                  </a:lnTo>
                  <a:lnTo>
                    <a:pt x="763567" y="190228"/>
                  </a:lnTo>
                  <a:lnTo>
                    <a:pt x="792142" y="187053"/>
                  </a:lnTo>
                  <a:lnTo>
                    <a:pt x="820717" y="182291"/>
                  </a:lnTo>
                  <a:lnTo>
                    <a:pt x="847704" y="182291"/>
                  </a:lnTo>
                  <a:lnTo>
                    <a:pt x="873104" y="183878"/>
                  </a:lnTo>
                  <a:lnTo>
                    <a:pt x="898504" y="188641"/>
                  </a:lnTo>
                  <a:lnTo>
                    <a:pt x="923904" y="191816"/>
                  </a:lnTo>
                  <a:lnTo>
                    <a:pt x="947717" y="199753"/>
                  </a:lnTo>
                  <a:lnTo>
                    <a:pt x="968354" y="206103"/>
                  </a:lnTo>
                  <a:lnTo>
                    <a:pt x="988992" y="217216"/>
                  </a:lnTo>
                  <a:lnTo>
                    <a:pt x="1006454" y="228328"/>
                  </a:lnTo>
                  <a:lnTo>
                    <a:pt x="1042009" y="251516"/>
                  </a:lnTo>
                  <a:lnTo>
                    <a:pt x="1055427" y="208292"/>
                  </a:lnTo>
                  <a:cubicBezTo>
                    <a:pt x="1107199" y="85888"/>
                    <a:pt x="1228403" y="0"/>
                    <a:pt x="1369667" y="0"/>
                  </a:cubicBezTo>
                  <a:close/>
                </a:path>
              </a:pathLst>
            </a:custGeom>
            <a:solidFill>
              <a:srgbClr val="000000">
                <a:lumMod val="85000"/>
                <a:lumOff val="1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51" name="文本框 1"/>
          <p:cNvSpPr txBox="1">
            <a:spLocks noChangeArrowheads="1"/>
          </p:cNvSpPr>
          <p:nvPr/>
        </p:nvSpPr>
        <p:spPr bwMode="auto">
          <a:xfrm>
            <a:off x="2034540" y="1191895"/>
            <a:ext cx="789940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 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1.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登录图书馆（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6493B8"/>
                </a:solidFill>
                <a:effectLst/>
                <a:uLnTx/>
                <a:uFillTx/>
              </a:rPr>
              <a:t>http://lib.tzsz.net/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）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,</a:t>
            </a:r>
            <a:r>
              <a:rPr kumimoji="0" lang="zh-CN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点击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“</a:t>
            </a:r>
            <a:r>
              <a:rPr kumimoji="0" lang="zh-CN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纸质资源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”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，</a:t>
            </a:r>
            <a:r>
              <a:rPr lang="zh-CN" altLang="en-US" sz="2000" b="1" kern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sym typeface="+mn-ea"/>
              </a:rPr>
              <a:t>在馆藏检索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框内输入所需图书，点击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    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获取相应的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索书号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和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馆藏地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53" name="文本框 7"/>
          <p:cNvSpPr txBox="1">
            <a:spLocks noChangeArrowheads="1"/>
          </p:cNvSpPr>
          <p:nvPr/>
        </p:nvSpPr>
        <p:spPr bwMode="auto">
          <a:xfrm>
            <a:off x="9819619" y="4017091"/>
            <a:ext cx="193670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sym typeface="微软雅黑" panose="020B0503020204020204" pitchFamily="34" charset="-122"/>
              </a:rPr>
              <a:t>注：成功检索书籍的前提是在连上学校wifi的情况下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sym typeface="微软雅黑" panose="020B0503020204020204" pitchFamily="34" charset="-122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sym typeface="微软雅黑" panose="020B0503020204020204" pitchFamily="34" charset="-122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sym typeface="微软雅黑" panose="020B0503020204020204" pitchFamily="34" charset="-122"/>
              </a:rPr>
              <a:t>局域网</a:t>
            </a: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6493B8"/>
                </a:solidFill>
                <a:effectLst/>
                <a:uLnTx/>
                <a:uFillTx/>
                <a:sym typeface="微软雅黑" panose="020B0503020204020204" pitchFamily="34" charset="-122"/>
              </a:rPr>
              <a:t>TXZY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srgbClr val="6493B8"/>
              </a:solidFill>
              <a:effectLst/>
              <a:uLnTx/>
              <a:uFillTx/>
              <a:sym typeface="微软雅黑" panose="020B0503020204020204" pitchFamily="34" charset="-122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sym typeface="微软雅黑" panose="020B0503020204020204" pitchFamily="34" charset="-122"/>
              </a:rPr>
              <a:t>密码</a:t>
            </a: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6493B8"/>
                </a:solidFill>
                <a:effectLst/>
                <a:uLnTx/>
                <a:uFillTx/>
                <a:sym typeface="微软雅黑" panose="020B0503020204020204" pitchFamily="34" charset="-122"/>
              </a:rPr>
              <a:t>h3c@tzxy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5300" y="2171065"/>
            <a:ext cx="6395720" cy="384683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448935" y="1562735"/>
            <a:ext cx="288925" cy="273685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5587365" y="3333115"/>
            <a:ext cx="2798445" cy="167640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自由: 形状 31"/>
          <p:cNvSpPr/>
          <p:nvPr/>
        </p:nvSpPr>
        <p:spPr>
          <a:xfrm rot="2676033">
            <a:off x="195580" y="96520"/>
            <a:ext cx="607060" cy="982980"/>
          </a:xfrm>
          <a:custGeom>
            <a:avLst/>
            <a:gdLst>
              <a:gd name="connsiteX0" fmla="*/ 0 w 2538145"/>
              <a:gd name="connsiteY0" fmla="*/ 818109 h 3949518"/>
              <a:gd name="connsiteX1" fmla="*/ 829597 w 2538145"/>
              <a:gd name="connsiteY1" fmla="*/ 0 h 3949518"/>
              <a:gd name="connsiteX2" fmla="*/ 2538145 w 2538145"/>
              <a:gd name="connsiteY2" fmla="*/ 0 h 3949518"/>
              <a:gd name="connsiteX3" fmla="*/ 2538145 w 2538145"/>
              <a:gd name="connsiteY3" fmla="*/ 3131408 h 3949518"/>
              <a:gd name="connsiteX4" fmla="*/ 1708547 w 2538145"/>
              <a:gd name="connsiteY4" fmla="*/ 3949518 h 3949518"/>
              <a:gd name="connsiteX5" fmla="*/ 1708547 w 2538145"/>
              <a:gd name="connsiteY5" fmla="*/ 818109 h 3949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8145" h="3949518">
                <a:moveTo>
                  <a:pt x="0" y="818109"/>
                </a:moveTo>
                <a:lnTo>
                  <a:pt x="829597" y="0"/>
                </a:lnTo>
                <a:lnTo>
                  <a:pt x="2538145" y="0"/>
                </a:lnTo>
                <a:lnTo>
                  <a:pt x="2538145" y="3131408"/>
                </a:lnTo>
                <a:lnTo>
                  <a:pt x="1708547" y="3949518"/>
                </a:lnTo>
                <a:lnTo>
                  <a:pt x="1708547" y="818109"/>
                </a:lnTo>
                <a:close/>
              </a:path>
            </a:pathLst>
          </a:custGeom>
          <a:solidFill>
            <a:srgbClr val="748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>
              <a:defRPr/>
            </a:pPr>
            <a:endParaRPr lang="zh-CN" altLang="en-US" sz="180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52830" y="822325"/>
            <a:ext cx="10563860" cy="99695"/>
          </a:xfrm>
          <a:prstGeom prst="rect">
            <a:avLst/>
          </a:prstGeom>
          <a:solidFill>
            <a:srgbClr val="748A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307955" y="247650"/>
            <a:ext cx="18446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748AA4"/>
                </a:solidFill>
                <a:cs typeface="+mn-ea"/>
                <a:sym typeface="+mn-lt"/>
              </a:rPr>
              <a:t>PART    01</a:t>
            </a:r>
            <a:endParaRPr lang="en-US" altLang="zh-CN">
              <a:solidFill>
                <a:srgbClr val="748AA4"/>
              </a:solidFill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 rot="18900000">
            <a:off x="9680320" y="2806662"/>
            <a:ext cx="209873" cy="209873"/>
            <a:chOff x="4283968" y="5233764"/>
            <a:chExt cx="360040" cy="360040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4283968" y="5233764"/>
              <a:ext cx="0" cy="36004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rot="5400000">
              <a:off x="4463988" y="5413784"/>
              <a:ext cx="0" cy="36004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/>
          <p:cNvGrpSpPr/>
          <p:nvPr/>
        </p:nvGrpSpPr>
        <p:grpSpPr>
          <a:xfrm rot="18900000">
            <a:off x="9680320" y="4506209"/>
            <a:ext cx="209873" cy="209873"/>
            <a:chOff x="4283968" y="5233764"/>
            <a:chExt cx="360040" cy="360040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4283968" y="5233764"/>
              <a:ext cx="0" cy="36004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rot="5400000">
              <a:off x="4463988" y="5413784"/>
              <a:ext cx="0" cy="36004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文本框 2"/>
          <p:cNvSpPr txBox="1">
            <a:spLocks noChangeArrowheads="1"/>
          </p:cNvSpPr>
          <p:nvPr/>
        </p:nvSpPr>
        <p:spPr bwMode="auto">
          <a:xfrm>
            <a:off x="869051" y="1357462"/>
            <a:ext cx="52038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举例：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《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三国演义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》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</a:endParaRPr>
          </a:p>
        </p:txBody>
      </p:sp>
      <p:pic>
        <p:nvPicPr>
          <p:cNvPr id="13" name="图片 3" descr="2345截图2019091916432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5" y="2381250"/>
            <a:ext cx="4554855" cy="2009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本框 8"/>
          <p:cNvSpPr txBox="1">
            <a:spLocks noChangeArrowheads="1"/>
          </p:cNvSpPr>
          <p:nvPr/>
        </p:nvSpPr>
        <p:spPr bwMode="auto">
          <a:xfrm>
            <a:off x="869051" y="4895541"/>
            <a:ext cx="496887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索书号：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I242.4/270</a:t>
            </a: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馆藏地：济川校区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-</a:t>
            </a: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四楼西北区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635" y="1929130"/>
            <a:ext cx="5292090" cy="3598545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7063105" y="4980940"/>
            <a:ext cx="374015" cy="383540"/>
          </a:xfrm>
          <a:prstGeom prst="roundRect">
            <a:avLst/>
          </a:prstGeom>
          <a:noFill/>
          <a:ln>
            <a:solidFill>
              <a:srgbClr val="FD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8570595" y="4980940"/>
            <a:ext cx="555625" cy="383540"/>
          </a:xfrm>
          <a:prstGeom prst="roundRect">
            <a:avLst/>
          </a:prstGeom>
          <a:noFill/>
          <a:ln>
            <a:solidFill>
              <a:srgbClr val="FD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自由: 形状 31"/>
          <p:cNvSpPr/>
          <p:nvPr/>
        </p:nvSpPr>
        <p:spPr>
          <a:xfrm rot="2676033">
            <a:off x="195580" y="96520"/>
            <a:ext cx="607060" cy="982980"/>
          </a:xfrm>
          <a:custGeom>
            <a:avLst/>
            <a:gdLst>
              <a:gd name="connsiteX0" fmla="*/ 0 w 2538145"/>
              <a:gd name="connsiteY0" fmla="*/ 818109 h 3949518"/>
              <a:gd name="connsiteX1" fmla="*/ 829597 w 2538145"/>
              <a:gd name="connsiteY1" fmla="*/ 0 h 3949518"/>
              <a:gd name="connsiteX2" fmla="*/ 2538145 w 2538145"/>
              <a:gd name="connsiteY2" fmla="*/ 0 h 3949518"/>
              <a:gd name="connsiteX3" fmla="*/ 2538145 w 2538145"/>
              <a:gd name="connsiteY3" fmla="*/ 3131408 h 3949518"/>
              <a:gd name="connsiteX4" fmla="*/ 1708547 w 2538145"/>
              <a:gd name="connsiteY4" fmla="*/ 3949518 h 3949518"/>
              <a:gd name="connsiteX5" fmla="*/ 1708547 w 2538145"/>
              <a:gd name="connsiteY5" fmla="*/ 818109 h 3949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8145" h="3949518">
                <a:moveTo>
                  <a:pt x="0" y="818109"/>
                </a:moveTo>
                <a:lnTo>
                  <a:pt x="829597" y="0"/>
                </a:lnTo>
                <a:lnTo>
                  <a:pt x="2538145" y="0"/>
                </a:lnTo>
                <a:lnTo>
                  <a:pt x="2538145" y="3131408"/>
                </a:lnTo>
                <a:lnTo>
                  <a:pt x="1708547" y="3949518"/>
                </a:lnTo>
                <a:lnTo>
                  <a:pt x="1708547" y="818109"/>
                </a:lnTo>
                <a:close/>
              </a:path>
            </a:pathLst>
          </a:custGeom>
          <a:solidFill>
            <a:srgbClr val="748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>
              <a:defRPr/>
            </a:pPr>
            <a:endParaRPr lang="zh-CN" altLang="en-US" sz="180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52830" y="822325"/>
            <a:ext cx="10563860" cy="99695"/>
          </a:xfrm>
          <a:prstGeom prst="rect">
            <a:avLst/>
          </a:prstGeom>
          <a:solidFill>
            <a:srgbClr val="748A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307955" y="247650"/>
            <a:ext cx="18446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748AA4"/>
                </a:solidFill>
                <a:cs typeface="+mn-ea"/>
                <a:sym typeface="+mn-lt"/>
              </a:rPr>
              <a:t>PART    01</a:t>
            </a:r>
            <a:endParaRPr lang="en-US" altLang="zh-CN">
              <a:solidFill>
                <a:srgbClr val="748AA4"/>
              </a:solidFill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 rot="18900000">
            <a:off x="9680320" y="2806662"/>
            <a:ext cx="209873" cy="209873"/>
            <a:chOff x="4283968" y="5233764"/>
            <a:chExt cx="360040" cy="360040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4283968" y="5233764"/>
              <a:ext cx="0" cy="36004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rot="5400000">
              <a:off x="4463988" y="5413784"/>
              <a:ext cx="0" cy="36004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/>
          <p:cNvGrpSpPr/>
          <p:nvPr/>
        </p:nvGrpSpPr>
        <p:grpSpPr>
          <a:xfrm rot="18900000">
            <a:off x="9680320" y="4506209"/>
            <a:ext cx="209873" cy="209873"/>
            <a:chOff x="4283968" y="5233764"/>
            <a:chExt cx="360040" cy="360040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4283968" y="5233764"/>
              <a:ext cx="0" cy="36004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rot="5400000">
              <a:off x="4463988" y="5413784"/>
              <a:ext cx="0" cy="36004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2508096" y="1141774"/>
            <a:ext cx="7128756" cy="1884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     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索书号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是图书馆赋予每种馆藏图书的号码，它能反映图书在书架上存放的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3B424B"/>
                </a:solidFill>
                <a:effectLst/>
                <a:uLnTx/>
                <a:uFillTx/>
              </a:rPr>
              <a:t>具体位置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。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</a:endParaRPr>
          </a:p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      索书号由两部分组成：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分类号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和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书次号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     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两部分之间有一个斜杠，索书号标签贴在书脊下方。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</a:endParaRPr>
          </a:p>
        </p:txBody>
      </p:sp>
      <p:sp>
        <p:nvSpPr>
          <p:cNvPr id="13" name="文本框 2"/>
          <p:cNvSpPr txBox="1">
            <a:spLocks noChangeArrowheads="1"/>
          </p:cNvSpPr>
          <p:nvPr/>
        </p:nvSpPr>
        <p:spPr bwMode="auto">
          <a:xfrm>
            <a:off x="2964131" y="3312924"/>
            <a:ext cx="26827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举例：《三国演义》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</a:endParaRPr>
          </a:p>
        </p:txBody>
      </p:sp>
      <p:sp>
        <p:nvSpPr>
          <p:cNvPr id="14" name="矩形 4"/>
          <p:cNvSpPr>
            <a:spLocks noChangeArrowheads="1"/>
          </p:cNvSpPr>
          <p:nvPr/>
        </p:nvSpPr>
        <p:spPr bwMode="auto">
          <a:xfrm>
            <a:off x="4628683" y="3958571"/>
            <a:ext cx="3077716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索书号：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I242.4 /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270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5348452" y="4433137"/>
            <a:ext cx="894455" cy="0"/>
          </a:xfrm>
          <a:prstGeom prst="line">
            <a:avLst/>
          </a:prstGeom>
          <a:noFill/>
          <a:ln w="38100" cap="flat" cmpd="sng" algn="ctr">
            <a:solidFill>
              <a:srgbClr val="2A465C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6" name="直接连接符 15"/>
          <p:cNvCxnSpPr/>
          <p:nvPr/>
        </p:nvCxnSpPr>
        <p:spPr>
          <a:xfrm>
            <a:off x="6664111" y="4435565"/>
            <a:ext cx="813793" cy="0"/>
          </a:xfrm>
          <a:prstGeom prst="line">
            <a:avLst/>
          </a:prstGeom>
          <a:noFill/>
          <a:ln w="38100" cap="flat" cmpd="sng" algn="ctr">
            <a:solidFill>
              <a:srgbClr val="2A465C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7" name="直接箭头连接符 16"/>
          <p:cNvCxnSpPr/>
          <p:nvPr/>
        </p:nvCxnSpPr>
        <p:spPr>
          <a:xfrm flipH="1">
            <a:off x="5299234" y="4448746"/>
            <a:ext cx="445206" cy="478054"/>
          </a:xfrm>
          <a:prstGeom prst="straightConnector1">
            <a:avLst/>
          </a:prstGeom>
          <a:noFill/>
          <a:ln w="38100" cap="flat" cmpd="sng" algn="ctr">
            <a:solidFill>
              <a:srgbClr val="2A465C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8" name="直接箭头连接符 17"/>
          <p:cNvCxnSpPr/>
          <p:nvPr/>
        </p:nvCxnSpPr>
        <p:spPr>
          <a:xfrm>
            <a:off x="6976397" y="4473822"/>
            <a:ext cx="501507" cy="452978"/>
          </a:xfrm>
          <a:prstGeom prst="straightConnector1">
            <a:avLst/>
          </a:prstGeom>
          <a:noFill/>
          <a:ln w="38100" cap="flat" cmpd="sng" algn="ctr">
            <a:solidFill>
              <a:srgbClr val="2A465C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19" name="文本框 16"/>
          <p:cNvSpPr txBox="1">
            <a:spLocks noChangeArrowheads="1"/>
          </p:cNvSpPr>
          <p:nvPr/>
        </p:nvSpPr>
        <p:spPr bwMode="auto">
          <a:xfrm>
            <a:off x="4714097" y="5090805"/>
            <a:ext cx="10557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分类号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</a:endParaRPr>
          </a:p>
        </p:txBody>
      </p:sp>
      <p:sp>
        <p:nvSpPr>
          <p:cNvPr id="20" name="文本框 17"/>
          <p:cNvSpPr txBox="1">
            <a:spLocks noChangeArrowheads="1"/>
          </p:cNvSpPr>
          <p:nvPr/>
        </p:nvSpPr>
        <p:spPr bwMode="auto">
          <a:xfrm>
            <a:off x="7071007" y="5090805"/>
            <a:ext cx="142144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书次号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自由: 形状 31"/>
          <p:cNvSpPr/>
          <p:nvPr/>
        </p:nvSpPr>
        <p:spPr>
          <a:xfrm rot="2676033">
            <a:off x="195580" y="96520"/>
            <a:ext cx="607060" cy="982980"/>
          </a:xfrm>
          <a:custGeom>
            <a:avLst/>
            <a:gdLst>
              <a:gd name="connsiteX0" fmla="*/ 0 w 2538145"/>
              <a:gd name="connsiteY0" fmla="*/ 818109 h 3949518"/>
              <a:gd name="connsiteX1" fmla="*/ 829597 w 2538145"/>
              <a:gd name="connsiteY1" fmla="*/ 0 h 3949518"/>
              <a:gd name="connsiteX2" fmla="*/ 2538145 w 2538145"/>
              <a:gd name="connsiteY2" fmla="*/ 0 h 3949518"/>
              <a:gd name="connsiteX3" fmla="*/ 2538145 w 2538145"/>
              <a:gd name="connsiteY3" fmla="*/ 3131408 h 3949518"/>
              <a:gd name="connsiteX4" fmla="*/ 1708547 w 2538145"/>
              <a:gd name="connsiteY4" fmla="*/ 3949518 h 3949518"/>
              <a:gd name="connsiteX5" fmla="*/ 1708547 w 2538145"/>
              <a:gd name="connsiteY5" fmla="*/ 818109 h 3949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8145" h="3949518">
                <a:moveTo>
                  <a:pt x="0" y="818109"/>
                </a:moveTo>
                <a:lnTo>
                  <a:pt x="829597" y="0"/>
                </a:lnTo>
                <a:lnTo>
                  <a:pt x="2538145" y="0"/>
                </a:lnTo>
                <a:lnTo>
                  <a:pt x="2538145" y="3131408"/>
                </a:lnTo>
                <a:lnTo>
                  <a:pt x="1708547" y="3949518"/>
                </a:lnTo>
                <a:lnTo>
                  <a:pt x="1708547" y="818109"/>
                </a:lnTo>
                <a:close/>
              </a:path>
            </a:pathLst>
          </a:custGeom>
          <a:solidFill>
            <a:srgbClr val="748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>
              <a:defRPr/>
            </a:pPr>
            <a:endParaRPr lang="zh-CN" altLang="en-US" sz="180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52830" y="822325"/>
            <a:ext cx="10563860" cy="99695"/>
          </a:xfrm>
          <a:prstGeom prst="rect">
            <a:avLst/>
          </a:prstGeom>
          <a:solidFill>
            <a:srgbClr val="748A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307955" y="247650"/>
            <a:ext cx="18446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748AA4"/>
                </a:solidFill>
                <a:cs typeface="+mn-ea"/>
                <a:sym typeface="+mn-lt"/>
              </a:rPr>
              <a:t>PART    01</a:t>
            </a:r>
            <a:endParaRPr lang="en-US" altLang="zh-CN">
              <a:solidFill>
                <a:srgbClr val="748AA4"/>
              </a:solidFill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 rot="18900000">
            <a:off x="9680320" y="2806662"/>
            <a:ext cx="209873" cy="209873"/>
            <a:chOff x="4283968" y="5233764"/>
            <a:chExt cx="360040" cy="360040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4283968" y="5233764"/>
              <a:ext cx="0" cy="36004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rot="5400000">
              <a:off x="4463988" y="5413784"/>
              <a:ext cx="0" cy="36004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/>
          <p:cNvGrpSpPr/>
          <p:nvPr/>
        </p:nvGrpSpPr>
        <p:grpSpPr>
          <a:xfrm rot="18900000">
            <a:off x="9680320" y="4506209"/>
            <a:ext cx="209873" cy="209873"/>
            <a:chOff x="4283968" y="5233764"/>
            <a:chExt cx="360040" cy="360040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4283968" y="5233764"/>
              <a:ext cx="0" cy="36004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rot="5400000">
              <a:off x="4463988" y="5413784"/>
              <a:ext cx="0" cy="36004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文本框 2"/>
          <p:cNvSpPr txBox="1">
            <a:spLocks noChangeArrowheads="1"/>
          </p:cNvSpPr>
          <p:nvPr/>
        </p:nvSpPr>
        <p:spPr bwMode="auto">
          <a:xfrm>
            <a:off x="1059815" y="1528445"/>
            <a:ext cx="4872355" cy="221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srgbClr val="3B424B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微软雅黑" panose="020B0503020204020204" pitchFamily="34" charset="-122"/>
              </a:rPr>
              <a:t>2</a:t>
            </a: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3B424B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微软雅黑" panose="020B0503020204020204" pitchFamily="34" charset="-122"/>
              </a:rPr>
              <a:t>.按照馆藏地到相应楼层查找图书。浏览架标，确定书架，查找图书。</a:t>
            </a: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3B424B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sym typeface="微软雅黑" panose="020B0503020204020204" pitchFamily="34" charset="-122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3B424B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微软雅黑" panose="020B0503020204020204" pitchFamily="34" charset="-122"/>
              </a:rPr>
              <a:t>书架找书需熟悉索书号排架规则：</a:t>
            </a:r>
            <a:endParaRPr kumimoji="0" lang="en-US" altLang="zh-CN" sz="2400" b="1" i="0" u="none" strike="noStrike" kern="0" cap="none" spc="0" normalizeH="0" baseline="0" noProof="0">
              <a:ln>
                <a:noFill/>
              </a:ln>
              <a:solidFill>
                <a:srgbClr val="3B424B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sym typeface="微软雅黑" panose="020B0503020204020204" pitchFamily="34" charset="-122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微软雅黑" panose="020B0503020204020204" pitchFamily="34" charset="-122"/>
              </a:rPr>
              <a:t>面对书架 ，从左到右，从上到下，</a:t>
            </a: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sym typeface="微软雅黑" panose="020B0503020204020204" pitchFamily="34" charset="-122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</a:rPr>
              <a:t>索书号由小到大。</a:t>
            </a: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</a:endParaRPr>
          </a:p>
        </p:txBody>
      </p:sp>
      <p:sp>
        <p:nvSpPr>
          <p:cNvPr id="13" name="文本框 9"/>
          <p:cNvSpPr txBox="1">
            <a:spLocks noChangeArrowheads="1"/>
          </p:cNvSpPr>
          <p:nvPr/>
        </p:nvSpPr>
        <p:spPr bwMode="auto">
          <a:xfrm>
            <a:off x="1235710" y="3651250"/>
            <a:ext cx="4695825" cy="2122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3B424B"/>
                </a:solidFill>
                <a:effectLst/>
                <a:uLnTx/>
                <a:uFillTx/>
              </a:rPr>
              <a:t>举例：</a:t>
            </a: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3B424B"/>
              </a:solidFill>
              <a:effectLst/>
              <a:uLnTx/>
              <a:uFillTx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rgbClr val="3B424B"/>
                </a:solidFill>
                <a:effectLst/>
                <a:uLnTx/>
                <a:uFillTx/>
              </a:rPr>
              <a:t>    </a:t>
            </a:r>
            <a:r>
              <a:rPr kumimoji="0" lang="zh-CN" altLang="en-US" sz="1600" b="1" i="0" u="none" strike="noStrike" kern="0" cap="none" spc="0" normalizeH="0" baseline="0" noProof="0">
                <a:ln>
                  <a:noFill/>
                </a:ln>
                <a:solidFill>
                  <a:srgbClr val="3B424B"/>
                </a:solidFill>
                <a:effectLst/>
                <a:uLnTx/>
                <a:uFillTx/>
              </a:rPr>
              <a:t>《三国演义》，通过图书馆网站查找，索书号为I242.4 / 270，馆藏地为4楼北区。</a:t>
            </a:r>
            <a:endParaRPr kumimoji="0" lang="en-US" altLang="zh-CN" sz="1800" b="1" i="0" u="none" strike="noStrike" kern="0" cap="none" spc="0" normalizeH="0" baseline="0" noProof="0">
              <a:ln>
                <a:noFill/>
              </a:ln>
              <a:solidFill>
                <a:srgbClr val="3B424B"/>
              </a:solidFill>
              <a:effectLst/>
              <a:uLnTx/>
              <a:uFillTx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0" cap="none" spc="0" normalizeH="0" baseline="0" noProof="0">
                <a:ln>
                  <a:noFill/>
                </a:ln>
                <a:solidFill>
                  <a:srgbClr val="3B424B"/>
                </a:solidFill>
                <a:effectLst/>
                <a:uLnTx/>
                <a:uFillTx/>
              </a:rPr>
              <a:t>     </a:t>
            </a:r>
            <a:r>
              <a:rPr kumimoji="0" lang="zh-CN" altLang="en-US" sz="1600" b="1" i="0" u="none" strike="noStrike" kern="0" cap="none" spc="0" normalizeH="0" baseline="0" noProof="0">
                <a:ln>
                  <a:noFill/>
                </a:ln>
                <a:solidFill>
                  <a:srgbClr val="3B424B"/>
                </a:solidFill>
                <a:effectLst/>
                <a:uLnTx/>
                <a:uFillTx/>
              </a:rPr>
              <a:t>行至</a:t>
            </a:r>
            <a:r>
              <a:rPr kumimoji="0" lang="en-US" altLang="zh-CN" sz="1600" b="1" i="0" u="none" strike="noStrike" kern="0" cap="none" spc="0" normalizeH="0" baseline="0" noProof="0">
                <a:ln>
                  <a:noFill/>
                </a:ln>
                <a:solidFill>
                  <a:srgbClr val="3B424B"/>
                </a:solidFill>
                <a:effectLst/>
                <a:uLnTx/>
                <a:uFillTx/>
              </a:rPr>
              <a:t>4</a:t>
            </a:r>
            <a:r>
              <a:rPr kumimoji="0" lang="zh-CN" altLang="en-US" sz="1600" b="1" i="0" u="none" strike="noStrike" kern="0" cap="none" spc="0" normalizeH="0" baseline="0" noProof="0">
                <a:ln>
                  <a:noFill/>
                </a:ln>
                <a:solidFill>
                  <a:srgbClr val="3B424B"/>
                </a:solidFill>
                <a:effectLst/>
                <a:uLnTx/>
                <a:uFillTx/>
              </a:rPr>
              <a:t>层北区，查看书架侧面卡片架标，</a:t>
            </a:r>
            <a:r>
              <a:rPr lang="zh-CN" altLang="en-US" sz="1600" b="1" kern="0" noProof="0">
                <a:ln>
                  <a:noFill/>
                </a:ln>
                <a:solidFill>
                  <a:srgbClr val="3B424B"/>
                </a:solidFill>
                <a:effectLst/>
                <a:uLnTx/>
                <a:uFillTx/>
                <a:sym typeface="+mn-ea"/>
              </a:rPr>
              <a:t>确定其所在书架。其索书号在架标</a:t>
            </a:r>
            <a:endParaRPr kumimoji="0" lang="en-US" altLang="zh-CN" sz="1600" b="1" i="0" u="none" strike="noStrike" kern="0" cap="none" spc="0" normalizeH="0" baseline="0" noProof="0">
              <a:ln>
                <a:noFill/>
              </a:ln>
              <a:solidFill>
                <a:srgbClr val="3B424B"/>
              </a:solidFill>
              <a:effectLst/>
              <a:uLnTx/>
              <a:uFillTx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600" b="1" kern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sym typeface="+mn-ea"/>
              </a:rPr>
              <a:t>1242.1/181</a:t>
            </a:r>
            <a:r>
              <a:rPr lang="zh-CN" altLang="en-US" sz="1600" b="1" kern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sym typeface="+mn-ea"/>
              </a:rPr>
              <a:t>：</a:t>
            </a:r>
            <a:r>
              <a:rPr lang="en-US" altLang="zh-CN" sz="1600" b="1" kern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sym typeface="+mn-ea"/>
              </a:rPr>
              <a:t>1——1242.43/27</a:t>
            </a:r>
            <a:r>
              <a:rPr lang="zh-CN" altLang="en-US" sz="1600" b="1" kern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sym typeface="+mn-ea"/>
              </a:rPr>
              <a:t>：</a:t>
            </a:r>
            <a:r>
              <a:rPr lang="en-US" altLang="zh-CN" sz="1600" b="1" kern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sym typeface="+mn-ea"/>
              </a:rPr>
              <a:t>2</a:t>
            </a:r>
            <a:r>
              <a:rPr lang="zh-CN" altLang="en-US" sz="1600" b="1" kern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sym typeface="+mn-ea"/>
              </a:rPr>
              <a:t>（</a:t>
            </a:r>
            <a:r>
              <a:rPr lang="en-US" altLang="zh-CN" sz="1600" b="1" kern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sym typeface="+mn-ea"/>
              </a:rPr>
              <a:t>2</a:t>
            </a:r>
            <a:r>
              <a:rPr lang="zh-CN" altLang="en-US" sz="1600" b="1" kern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sym typeface="+mn-ea"/>
              </a:rPr>
              <a:t>）区间范围内，则该书在此排书架上，面对书架站立，根据索书号排架规则找书。</a:t>
            </a:r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</a:endParaRPr>
          </a:p>
        </p:txBody>
      </p:sp>
      <p:pic>
        <p:nvPicPr>
          <p:cNvPr id="15" name="图片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304" y="1154635"/>
            <a:ext cx="4094709" cy="2501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304" y="3282458"/>
            <a:ext cx="4094709" cy="2672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椭圆 16"/>
          <p:cNvSpPr/>
          <p:nvPr/>
        </p:nvSpPr>
        <p:spPr>
          <a:xfrm>
            <a:off x="7101435" y="3282458"/>
            <a:ext cx="863600" cy="86518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圆角矩形标注 1"/>
          <p:cNvSpPr/>
          <p:nvPr/>
        </p:nvSpPr>
        <p:spPr>
          <a:xfrm>
            <a:off x="10728325" y="1263015"/>
            <a:ext cx="565150" cy="680720"/>
          </a:xfrm>
          <a:prstGeom prst="wedgeRoundRectCallout">
            <a:avLst>
              <a:gd name="adj1" fmla="val -100449"/>
              <a:gd name="adj2" fmla="val 76585"/>
              <a:gd name="adj3" fmla="val 16667"/>
            </a:avLst>
          </a:prstGeom>
          <a:solidFill>
            <a:srgbClr val="00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0826750" y="1357630"/>
            <a:ext cx="367030" cy="4978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1200" b="1"/>
              <a:t>架</a:t>
            </a:r>
            <a:r>
              <a:rPr lang="en-US" altLang="zh-CN" sz="1200" b="1"/>
              <a:t> </a:t>
            </a:r>
            <a:r>
              <a:rPr lang="zh-CN" altLang="en-US" sz="1200" b="1"/>
              <a:t>标</a:t>
            </a:r>
            <a:endParaRPr lang="zh-CN" altLang="en-US" sz="1200" b="1"/>
          </a:p>
        </p:txBody>
      </p: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自由: 形状 31"/>
          <p:cNvSpPr/>
          <p:nvPr/>
        </p:nvSpPr>
        <p:spPr>
          <a:xfrm rot="2676033">
            <a:off x="195580" y="96520"/>
            <a:ext cx="607060" cy="982980"/>
          </a:xfrm>
          <a:custGeom>
            <a:avLst/>
            <a:gdLst>
              <a:gd name="connsiteX0" fmla="*/ 0 w 2538145"/>
              <a:gd name="connsiteY0" fmla="*/ 818109 h 3949518"/>
              <a:gd name="connsiteX1" fmla="*/ 829597 w 2538145"/>
              <a:gd name="connsiteY1" fmla="*/ 0 h 3949518"/>
              <a:gd name="connsiteX2" fmla="*/ 2538145 w 2538145"/>
              <a:gd name="connsiteY2" fmla="*/ 0 h 3949518"/>
              <a:gd name="connsiteX3" fmla="*/ 2538145 w 2538145"/>
              <a:gd name="connsiteY3" fmla="*/ 3131408 h 3949518"/>
              <a:gd name="connsiteX4" fmla="*/ 1708547 w 2538145"/>
              <a:gd name="connsiteY4" fmla="*/ 3949518 h 3949518"/>
              <a:gd name="connsiteX5" fmla="*/ 1708547 w 2538145"/>
              <a:gd name="connsiteY5" fmla="*/ 818109 h 3949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8145" h="3949518">
                <a:moveTo>
                  <a:pt x="0" y="818109"/>
                </a:moveTo>
                <a:lnTo>
                  <a:pt x="829597" y="0"/>
                </a:lnTo>
                <a:lnTo>
                  <a:pt x="2538145" y="0"/>
                </a:lnTo>
                <a:lnTo>
                  <a:pt x="2538145" y="3131408"/>
                </a:lnTo>
                <a:lnTo>
                  <a:pt x="1708547" y="3949518"/>
                </a:lnTo>
                <a:lnTo>
                  <a:pt x="1708547" y="818109"/>
                </a:lnTo>
                <a:close/>
              </a:path>
            </a:pathLst>
          </a:custGeom>
          <a:solidFill>
            <a:srgbClr val="748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>
              <a:defRPr/>
            </a:pPr>
            <a:endParaRPr lang="zh-CN" altLang="en-US" sz="180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52830" y="822325"/>
            <a:ext cx="10563860" cy="99695"/>
          </a:xfrm>
          <a:prstGeom prst="rect">
            <a:avLst/>
          </a:prstGeom>
          <a:solidFill>
            <a:srgbClr val="748A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307955" y="247650"/>
            <a:ext cx="18446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748AA4"/>
                </a:solidFill>
                <a:cs typeface="+mn-ea"/>
                <a:sym typeface="+mn-lt"/>
              </a:rPr>
              <a:t>PART    01</a:t>
            </a:r>
            <a:endParaRPr lang="en-US" altLang="zh-CN">
              <a:solidFill>
                <a:srgbClr val="748AA4"/>
              </a:solidFill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 rot="18900000">
            <a:off x="9680320" y="2806662"/>
            <a:ext cx="209873" cy="209873"/>
            <a:chOff x="4283968" y="5233764"/>
            <a:chExt cx="360040" cy="360040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4283968" y="5233764"/>
              <a:ext cx="0" cy="36004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rot="5400000">
              <a:off x="4463988" y="5413784"/>
              <a:ext cx="0" cy="36004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/>
          <p:cNvGrpSpPr/>
          <p:nvPr/>
        </p:nvGrpSpPr>
        <p:grpSpPr>
          <a:xfrm rot="18900000">
            <a:off x="9680320" y="4506209"/>
            <a:ext cx="209873" cy="209873"/>
            <a:chOff x="4283968" y="5233764"/>
            <a:chExt cx="360040" cy="360040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4283968" y="5233764"/>
              <a:ext cx="0" cy="36004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rot="5400000">
              <a:off x="4463988" y="5413784"/>
              <a:ext cx="0" cy="36004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"/>
          <p:cNvSpPr txBox="1">
            <a:spLocks noChangeArrowheads="1"/>
          </p:cNvSpPr>
          <p:nvPr/>
        </p:nvSpPr>
        <p:spPr bwMode="auto">
          <a:xfrm>
            <a:off x="5963323" y="1684973"/>
            <a:ext cx="3163887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微软雅黑" panose="020B0503020204020204" pitchFamily="34" charset="-122"/>
              </a:rPr>
              <a:t>    </a:t>
            </a: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微软雅黑" panose="020B0503020204020204" pitchFamily="34" charset="-122"/>
              </a:rPr>
              <a:t>书架</a:t>
            </a:r>
            <a:r>
              <a:rPr kumimoji="0" lang="zh-CN" altLang="zh-C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微软雅黑" panose="020B0503020204020204" pitchFamily="34" charset="-122"/>
              </a:rPr>
              <a:t>排列规则</a:t>
            </a: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微软雅黑" panose="020B0503020204020204" pitchFamily="34" charset="-122"/>
              </a:rPr>
              <a:t>：</a:t>
            </a:r>
            <a:endParaRPr kumimoji="0" lang="zh-CN" altLang="zh-CN" sz="2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微软雅黑" panose="020B0503020204020204" pitchFamily="34" charset="-122"/>
            </a:endParaRPr>
          </a:p>
        </p:txBody>
      </p:sp>
      <p:pic>
        <p:nvPicPr>
          <p:cNvPr id="13" name="图片 12" descr="360截图1736062547395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560" y="1321435"/>
            <a:ext cx="4989513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6252210" y="2429510"/>
            <a:ext cx="368173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腾祥范笑歌楷书简" charset="-122"/>
              <a:ea typeface="腾祥范笑歌楷书简" charset="-122"/>
            </a:endParaRPr>
          </a:p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腾祥范笑歌楷书简" charset="-122"/>
                <a:ea typeface="腾祥范笑歌楷书简" charset="-122"/>
                <a:sym typeface="微软雅黑" panose="020B0503020204020204" pitchFamily="34" charset="-122"/>
              </a:rPr>
              <a:t>排架与排架之间，呈 “</a:t>
            </a: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腾祥范笑歌楷书简" charset="-122"/>
                <a:ea typeface="腾祥范笑歌楷书简" charset="-122"/>
                <a:sym typeface="微软雅黑" panose="020B0503020204020204" pitchFamily="34" charset="-122"/>
              </a:rPr>
              <a:t>S” </a:t>
            </a: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腾祥范笑歌楷书简" charset="-122"/>
                <a:ea typeface="腾祥范笑歌楷书简" charset="-122"/>
                <a:sym typeface="微软雅黑" panose="020B0503020204020204" pitchFamily="34" charset="-122"/>
              </a:rPr>
              <a:t>型迂回绕架连接索书号</a:t>
            </a: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腾祥范笑歌楷书简" charset="-122"/>
                <a:ea typeface="腾祥范笑歌楷书简" charset="-122"/>
                <a:sym typeface="微软雅黑" panose="020B0503020204020204" pitchFamily="34" charset="-122"/>
              </a:rPr>
              <a:t>。</a:t>
            </a: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自由: 形状 31"/>
          <p:cNvSpPr/>
          <p:nvPr/>
        </p:nvSpPr>
        <p:spPr>
          <a:xfrm rot="2676033">
            <a:off x="195580" y="96520"/>
            <a:ext cx="607060" cy="982980"/>
          </a:xfrm>
          <a:custGeom>
            <a:avLst/>
            <a:gdLst>
              <a:gd name="connsiteX0" fmla="*/ 0 w 2538145"/>
              <a:gd name="connsiteY0" fmla="*/ 818109 h 3949518"/>
              <a:gd name="connsiteX1" fmla="*/ 829597 w 2538145"/>
              <a:gd name="connsiteY1" fmla="*/ 0 h 3949518"/>
              <a:gd name="connsiteX2" fmla="*/ 2538145 w 2538145"/>
              <a:gd name="connsiteY2" fmla="*/ 0 h 3949518"/>
              <a:gd name="connsiteX3" fmla="*/ 2538145 w 2538145"/>
              <a:gd name="connsiteY3" fmla="*/ 3131408 h 3949518"/>
              <a:gd name="connsiteX4" fmla="*/ 1708547 w 2538145"/>
              <a:gd name="connsiteY4" fmla="*/ 3949518 h 3949518"/>
              <a:gd name="connsiteX5" fmla="*/ 1708547 w 2538145"/>
              <a:gd name="connsiteY5" fmla="*/ 818109 h 3949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8145" h="3949518">
                <a:moveTo>
                  <a:pt x="0" y="818109"/>
                </a:moveTo>
                <a:lnTo>
                  <a:pt x="829597" y="0"/>
                </a:lnTo>
                <a:lnTo>
                  <a:pt x="2538145" y="0"/>
                </a:lnTo>
                <a:lnTo>
                  <a:pt x="2538145" y="3131408"/>
                </a:lnTo>
                <a:lnTo>
                  <a:pt x="1708547" y="3949518"/>
                </a:lnTo>
                <a:lnTo>
                  <a:pt x="1708547" y="818109"/>
                </a:lnTo>
                <a:close/>
              </a:path>
            </a:pathLst>
          </a:custGeom>
          <a:solidFill>
            <a:srgbClr val="748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>
              <a:defRPr/>
            </a:pPr>
            <a:endParaRPr lang="zh-CN" altLang="en-US" sz="180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52830" y="822325"/>
            <a:ext cx="10563860" cy="99695"/>
          </a:xfrm>
          <a:prstGeom prst="rect">
            <a:avLst/>
          </a:prstGeom>
          <a:solidFill>
            <a:srgbClr val="748A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307955" y="247650"/>
            <a:ext cx="18446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748AA4"/>
                </a:solidFill>
                <a:cs typeface="+mn-ea"/>
                <a:sym typeface="+mn-lt"/>
              </a:rPr>
              <a:t>PART    01</a:t>
            </a:r>
            <a:endParaRPr lang="en-US" altLang="zh-CN">
              <a:solidFill>
                <a:srgbClr val="748AA4"/>
              </a:solidFill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 rot="18900000">
            <a:off x="9680320" y="2806662"/>
            <a:ext cx="209873" cy="209873"/>
            <a:chOff x="4283968" y="5233764"/>
            <a:chExt cx="360040" cy="360040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4283968" y="5233764"/>
              <a:ext cx="0" cy="36004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rot="5400000">
              <a:off x="4463988" y="5413784"/>
              <a:ext cx="0" cy="36004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/>
          <p:cNvGrpSpPr/>
          <p:nvPr/>
        </p:nvGrpSpPr>
        <p:grpSpPr>
          <a:xfrm rot="18900000">
            <a:off x="9680320" y="4506209"/>
            <a:ext cx="209873" cy="209873"/>
            <a:chOff x="4283968" y="5233764"/>
            <a:chExt cx="360040" cy="360040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4283968" y="5233764"/>
              <a:ext cx="0" cy="36004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rot="5400000">
              <a:off x="4463988" y="5413784"/>
              <a:ext cx="0" cy="36004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矩形 1"/>
          <p:cNvSpPr>
            <a:spLocks noChangeArrowheads="1"/>
          </p:cNvSpPr>
          <p:nvPr/>
        </p:nvSpPr>
        <p:spPr bwMode="auto">
          <a:xfrm>
            <a:off x="1052830" y="2459990"/>
            <a:ext cx="3746500" cy="193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sym typeface="微软雅黑" panose="020B0503020204020204" pitchFamily="34" charset="-122"/>
              </a:rPr>
              <a:t>3.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sym typeface="微软雅黑" panose="020B0503020204020204" pitchFamily="34" charset="-122"/>
              </a:rPr>
              <a:t>携图书和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微软雅黑" panose="020B0503020204020204" pitchFamily="34" charset="-122"/>
              </a:rPr>
              <a:t>校园一卡通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sym typeface="微软雅黑" panose="020B0503020204020204" pitchFamily="34" charset="-122"/>
              </a:rPr>
              <a:t>到二楼中厅东侧借还处，请工作人员办理借书手续，借书完成。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sym typeface="微软雅黑" panose="020B0503020204020204" pitchFamily="34" charset="-122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</a:endParaRPr>
          </a:p>
        </p:txBody>
      </p:sp>
      <p:pic>
        <p:nvPicPr>
          <p:cNvPr id="13" name="图片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397" y="1680969"/>
            <a:ext cx="4640700" cy="3892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自由: 形状 31"/>
          <p:cNvSpPr/>
          <p:nvPr/>
        </p:nvSpPr>
        <p:spPr>
          <a:xfrm rot="2676033">
            <a:off x="195580" y="96520"/>
            <a:ext cx="607060" cy="982980"/>
          </a:xfrm>
          <a:custGeom>
            <a:avLst/>
            <a:gdLst>
              <a:gd name="connsiteX0" fmla="*/ 0 w 2538145"/>
              <a:gd name="connsiteY0" fmla="*/ 818109 h 3949518"/>
              <a:gd name="connsiteX1" fmla="*/ 829597 w 2538145"/>
              <a:gd name="connsiteY1" fmla="*/ 0 h 3949518"/>
              <a:gd name="connsiteX2" fmla="*/ 2538145 w 2538145"/>
              <a:gd name="connsiteY2" fmla="*/ 0 h 3949518"/>
              <a:gd name="connsiteX3" fmla="*/ 2538145 w 2538145"/>
              <a:gd name="connsiteY3" fmla="*/ 3131408 h 3949518"/>
              <a:gd name="connsiteX4" fmla="*/ 1708547 w 2538145"/>
              <a:gd name="connsiteY4" fmla="*/ 3949518 h 3949518"/>
              <a:gd name="connsiteX5" fmla="*/ 1708547 w 2538145"/>
              <a:gd name="connsiteY5" fmla="*/ 818109 h 3949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8145" h="3949518">
                <a:moveTo>
                  <a:pt x="0" y="818109"/>
                </a:moveTo>
                <a:lnTo>
                  <a:pt x="829597" y="0"/>
                </a:lnTo>
                <a:lnTo>
                  <a:pt x="2538145" y="0"/>
                </a:lnTo>
                <a:lnTo>
                  <a:pt x="2538145" y="3131408"/>
                </a:lnTo>
                <a:lnTo>
                  <a:pt x="1708547" y="3949518"/>
                </a:lnTo>
                <a:lnTo>
                  <a:pt x="1708547" y="818109"/>
                </a:lnTo>
                <a:close/>
              </a:path>
            </a:pathLst>
          </a:custGeom>
          <a:solidFill>
            <a:srgbClr val="748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>
              <a:defRPr/>
            </a:pPr>
            <a:endParaRPr lang="zh-CN" altLang="en-US" sz="180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1252220" y="338455"/>
            <a:ext cx="4227195" cy="499110"/>
          </a:xfrm>
          <a:prstGeom prst="rect">
            <a:avLst/>
          </a:prstGeom>
          <a:effectLst/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800" b="1" kern="100" dirty="0">
                <a:solidFill>
                  <a:srgbClr val="748AA4"/>
                </a:solidFill>
                <a:cs typeface="+mn-ea"/>
                <a:sym typeface="+mn-lt"/>
              </a:rPr>
              <a:t>七、借阅管理规定</a:t>
            </a:r>
            <a:endParaRPr lang="zh-CN" altLang="en-US" sz="2800" b="1" kern="1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52830" y="822325"/>
            <a:ext cx="10563860" cy="99695"/>
          </a:xfrm>
          <a:prstGeom prst="rect">
            <a:avLst/>
          </a:prstGeom>
          <a:solidFill>
            <a:srgbClr val="748A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307955" y="247650"/>
            <a:ext cx="18446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748AA4"/>
                </a:solidFill>
                <a:cs typeface="+mn-ea"/>
                <a:sym typeface="+mn-lt"/>
              </a:rPr>
              <a:t>PART    01</a:t>
            </a:r>
            <a:endParaRPr lang="en-US" altLang="zh-CN">
              <a:solidFill>
                <a:srgbClr val="748AA4"/>
              </a:solidFill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 rot="18900000">
            <a:off x="9680320" y="2806662"/>
            <a:ext cx="209873" cy="209873"/>
            <a:chOff x="4283968" y="5233764"/>
            <a:chExt cx="360040" cy="360040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4283968" y="5233764"/>
              <a:ext cx="0" cy="36004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rot="5400000">
              <a:off x="4463988" y="5413784"/>
              <a:ext cx="0" cy="36004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/>
          <p:cNvGrpSpPr/>
          <p:nvPr/>
        </p:nvGrpSpPr>
        <p:grpSpPr>
          <a:xfrm rot="18900000">
            <a:off x="9680320" y="4506209"/>
            <a:ext cx="209873" cy="209873"/>
            <a:chOff x="4283968" y="5233764"/>
            <a:chExt cx="360040" cy="360040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4283968" y="5233764"/>
              <a:ext cx="0" cy="36004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rot="5400000">
              <a:off x="4463988" y="5413784"/>
              <a:ext cx="0" cy="36004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3"/>
          <p:cNvGrpSpPr/>
          <p:nvPr/>
        </p:nvGrpSpPr>
        <p:grpSpPr bwMode="auto">
          <a:xfrm>
            <a:off x="4413962" y="2360762"/>
            <a:ext cx="2633662" cy="2627312"/>
            <a:chOff x="4344856" y="1848472"/>
            <a:chExt cx="3511329" cy="3502058"/>
          </a:xfrm>
        </p:grpSpPr>
        <p:sp>
          <p:nvSpPr>
            <p:cNvPr id="13" name="任意多边形: 形状 14"/>
            <p:cNvSpPr>
              <a:spLocks noChangeArrowheads="1"/>
            </p:cNvSpPr>
            <p:nvPr/>
          </p:nvSpPr>
          <p:spPr bwMode="auto">
            <a:xfrm rot="-8153501">
              <a:off x="6397174" y="2281488"/>
              <a:ext cx="992880" cy="992880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3625 h 21600"/>
                <a:gd name="T4" fmla="*/ 21600 w 21600"/>
                <a:gd name="T5" fmla="*/ 0 h 21600"/>
                <a:gd name="T6" fmla="*/ 21600 w 21600"/>
                <a:gd name="T7" fmla="*/ 21600 h 21600"/>
                <a:gd name="T8" fmla="*/ 0 w 21600"/>
                <a:gd name="T9" fmla="*/ 21600 h 21600"/>
                <a:gd name="T10" fmla="*/ 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3109" y="2352"/>
                    <a:pt x="6901" y="3625"/>
                    <a:pt x="10800" y="3625"/>
                  </a:cubicBezTo>
                  <a:cubicBezTo>
                    <a:pt x="14699" y="3625"/>
                    <a:pt x="18491" y="2352"/>
                    <a:pt x="21600" y="0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83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6783103" y="1848472"/>
              <a:ext cx="1028635" cy="1024167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CFCFCF"/>
              </a:solidFill>
              <a:miter lim="400000"/>
            </a:ln>
          </p:spPr>
          <p:txBody>
            <a:bodyPr lIns="25400" tIns="25400" rIns="25400" bIns="25400" anchor="ctr">
              <a:normAutofit/>
            </a:bodyPr>
            <a:lstStyle/>
            <a:p>
              <a:pPr marL="0" marR="0" lvl="0" indent="0" algn="ctr" defTabSz="2286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kumimoji="0" lang="en-US" altLang="zh-CN" sz="3000" b="0" i="0" u="none" strike="noStrike" kern="0" cap="none" spc="0" normalizeH="0" baseline="0" noProof="1">
                  <a:ln>
                    <a:noFill/>
                  </a:ln>
                  <a:solidFill>
                    <a:srgbClr val="838383">
                      <a:lumMod val="100000"/>
                    </a:srgbClr>
                  </a:solidFill>
                  <a:effectLst>
                    <a:outerShdw sx="1000" sy="1000" rotWithShape="0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rPr>
                <a:t>02</a:t>
              </a:r>
              <a:endParaRPr kumimoji="0" lang="en-US" altLang="zh-CN" sz="3000" b="0" i="0" u="none" strike="noStrike" kern="0" cap="none" spc="0" normalizeH="0" baseline="0" noProof="1">
                <a:ln>
                  <a:noFill/>
                </a:ln>
                <a:solidFill>
                  <a:srgbClr val="838383">
                    <a:lumMod val="100000"/>
                  </a:srgbClr>
                </a:solidFill>
                <a:effectLst>
                  <a:outerShdw sx="1000" sy="1000" rotWithShape="0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任意多边形: 形状 14"/>
            <p:cNvSpPr/>
            <p:nvPr/>
          </p:nvSpPr>
          <p:spPr>
            <a:xfrm rot="18846498" flipH="1">
              <a:off x="6427639" y="3896692"/>
              <a:ext cx="992426" cy="992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109" y="2352"/>
                    <a:pt x="6901" y="3625"/>
                    <a:pt x="10800" y="3625"/>
                  </a:cubicBezTo>
                  <a:cubicBezTo>
                    <a:pt x="14699" y="3625"/>
                    <a:pt x="18491" y="2352"/>
                    <a:pt x="21600" y="0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8383">
                <a:lumMod val="100000"/>
              </a:srgbClr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 flipH="1">
              <a:off x="6827550" y="4286159"/>
              <a:ext cx="1028635" cy="1024167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CFCFCF"/>
              </a:solidFill>
              <a:miter lim="400000"/>
            </a:ln>
          </p:spPr>
          <p:txBody>
            <a:bodyPr lIns="25400" tIns="25400" rIns="25400" bIns="25400" anchor="ctr">
              <a:normAutofit/>
            </a:bodyPr>
            <a:lstStyle/>
            <a:p>
              <a:pPr marL="0" marR="0" lvl="0" indent="0" algn="ctr" defTabSz="2286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kumimoji="0" lang="en-US" altLang="zh-CN" sz="3000" b="0" i="0" u="none" strike="noStrike" kern="0" cap="none" spc="0" normalizeH="0" baseline="0" noProof="1">
                  <a:ln>
                    <a:noFill/>
                  </a:ln>
                  <a:solidFill>
                    <a:srgbClr val="838383">
                      <a:lumMod val="100000"/>
                    </a:srgbClr>
                  </a:solidFill>
                  <a:effectLst>
                    <a:outerShdw sx="1000" sy="1000" rotWithShape="0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rPr>
                <a:t>04</a:t>
              </a:r>
              <a:endParaRPr kumimoji="0" lang="en-US" altLang="zh-CN" sz="3000" b="0" i="0" u="none" strike="noStrike" kern="0" cap="none" spc="0" normalizeH="0" baseline="0" noProof="1">
                <a:ln>
                  <a:noFill/>
                </a:ln>
                <a:solidFill>
                  <a:srgbClr val="838383">
                    <a:lumMod val="100000"/>
                  </a:srgbClr>
                </a:solidFill>
                <a:effectLst>
                  <a:outerShdw sx="1000" sy="1000" rotWithShape="0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任意多边形: 形状 16"/>
            <p:cNvSpPr/>
            <p:nvPr/>
          </p:nvSpPr>
          <p:spPr>
            <a:xfrm rot="2646498">
              <a:off x="4797794" y="3924314"/>
              <a:ext cx="992654" cy="992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109" y="2352"/>
                    <a:pt x="6901" y="3625"/>
                    <a:pt x="10800" y="3625"/>
                  </a:cubicBezTo>
                  <a:cubicBezTo>
                    <a:pt x="14699" y="3625"/>
                    <a:pt x="18491" y="2352"/>
                    <a:pt x="21600" y="0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465C">
                <a:lumMod val="100000"/>
              </a:srgbClr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4376603" y="4326363"/>
              <a:ext cx="1028635" cy="1024167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CFCFCF"/>
              </a:solidFill>
              <a:miter lim="400000"/>
            </a:ln>
          </p:spPr>
          <p:txBody>
            <a:bodyPr lIns="25400" tIns="25400" rIns="25400" bIns="25400" anchor="ctr">
              <a:normAutofit/>
            </a:bodyPr>
            <a:lstStyle/>
            <a:p>
              <a:pPr marL="0" marR="0" lvl="0" indent="0" algn="ctr" defTabSz="2286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kumimoji="0" lang="en-US" altLang="zh-CN" sz="3000" b="0" i="0" u="none" strike="noStrike" kern="0" cap="none" spc="0" normalizeH="0" baseline="0" noProof="1">
                  <a:ln>
                    <a:noFill/>
                  </a:ln>
                  <a:solidFill>
                    <a:srgbClr val="2A465C">
                      <a:lumMod val="100000"/>
                    </a:srgbClr>
                  </a:solidFill>
                  <a:effectLst>
                    <a:outerShdw sx="1000" sy="1000" rotWithShape="0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rPr>
                <a:t>03</a:t>
              </a:r>
              <a:endParaRPr kumimoji="0" lang="en-US" altLang="zh-CN" sz="3000" b="0" i="0" u="none" strike="noStrike" kern="0" cap="none" spc="0" normalizeH="0" baseline="0" noProof="1">
                <a:ln>
                  <a:noFill/>
                </a:ln>
                <a:solidFill>
                  <a:srgbClr val="2A465C">
                    <a:lumMod val="100000"/>
                  </a:srgbClr>
                </a:solidFill>
                <a:effectLst>
                  <a:outerShdw sx="1000" sy="1000" rotWithShape="0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任意多边形: 形状 20"/>
            <p:cNvSpPr>
              <a:spLocks noChangeArrowheads="1"/>
            </p:cNvSpPr>
            <p:nvPr/>
          </p:nvSpPr>
          <p:spPr bwMode="auto">
            <a:xfrm rot="8046499" flipH="1">
              <a:off x="4780326" y="2300057"/>
              <a:ext cx="992880" cy="992880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3625 h 21600"/>
                <a:gd name="T4" fmla="*/ 21600 w 21600"/>
                <a:gd name="T5" fmla="*/ 0 h 21600"/>
                <a:gd name="T6" fmla="*/ 21600 w 21600"/>
                <a:gd name="T7" fmla="*/ 21600 h 21600"/>
                <a:gd name="T8" fmla="*/ 0 w 21600"/>
                <a:gd name="T9" fmla="*/ 21600 h 21600"/>
                <a:gd name="T10" fmla="*/ 0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3109" y="2352"/>
                    <a:pt x="6901" y="3625"/>
                    <a:pt x="10800" y="3625"/>
                  </a:cubicBezTo>
                  <a:cubicBezTo>
                    <a:pt x="14699" y="3625"/>
                    <a:pt x="18491" y="2352"/>
                    <a:pt x="21600" y="0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46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 flipH="1">
              <a:off x="4344856" y="1880212"/>
              <a:ext cx="1028635" cy="1024167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CFCFCF"/>
              </a:solidFill>
              <a:miter lim="400000"/>
            </a:ln>
          </p:spPr>
          <p:txBody>
            <a:bodyPr lIns="25400" tIns="25400" rIns="25400" bIns="25400" anchor="ctr">
              <a:normAutofit/>
            </a:bodyPr>
            <a:lstStyle/>
            <a:p>
              <a:pPr marL="0" marR="0" lvl="0" indent="0" algn="ctr" defTabSz="2286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kumimoji="0" lang="en-US" altLang="zh-CN" sz="3000" b="0" i="0" u="none" strike="noStrike" kern="0" cap="none" spc="0" normalizeH="0" baseline="0" noProof="1">
                  <a:ln>
                    <a:noFill/>
                  </a:ln>
                  <a:solidFill>
                    <a:srgbClr val="2A465C">
                      <a:lumMod val="100000"/>
                    </a:srgbClr>
                  </a:solidFill>
                  <a:effectLst>
                    <a:outerShdw sx="1000" sy="1000" rotWithShape="0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rPr>
                <a:t>01</a:t>
              </a:r>
              <a:endParaRPr kumimoji="0" lang="en-US" altLang="zh-CN" sz="3000" b="0" i="0" u="none" strike="noStrike" kern="0" cap="none" spc="0" normalizeH="0" baseline="0" noProof="1">
                <a:ln>
                  <a:noFill/>
                </a:ln>
                <a:solidFill>
                  <a:srgbClr val="2A465C">
                    <a:lumMod val="100000"/>
                  </a:srgbClr>
                </a:solidFill>
                <a:effectLst>
                  <a:outerShdw sx="1000" sy="1000" rotWithShape="0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椭圆 22"/>
            <p:cNvSpPr>
              <a:spLocks noChangeArrowheads="1"/>
            </p:cNvSpPr>
            <p:nvPr/>
          </p:nvSpPr>
          <p:spPr bwMode="auto">
            <a:xfrm>
              <a:off x="5171738" y="2668600"/>
              <a:ext cx="1848524" cy="184852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A6AAA9"/>
              </a:solidFill>
              <a:miter lim="400000"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微软雅黑" panose="020B0503020204020204" pitchFamily="34" charset="-122"/>
              </a:endParaRPr>
            </a:p>
          </p:txBody>
        </p:sp>
        <p:sp>
          <p:nvSpPr>
            <p:cNvPr id="24" name="任意多边形: 形状 23"/>
            <p:cNvSpPr>
              <a:spLocks noChangeArrowheads="1"/>
            </p:cNvSpPr>
            <p:nvPr/>
          </p:nvSpPr>
          <p:spPr bwMode="auto">
            <a:xfrm>
              <a:off x="5624213" y="3250916"/>
              <a:ext cx="921956" cy="683891"/>
            </a:xfrm>
            <a:custGeom>
              <a:avLst/>
              <a:gdLst>
                <a:gd name="T0" fmla="*/ 9246 w 338138"/>
                <a:gd name="T1" fmla="*/ 217487 h 250825"/>
                <a:gd name="T2" fmla="*/ 328892 w 338138"/>
                <a:gd name="T3" fmla="*/ 217487 h 250825"/>
                <a:gd name="T4" fmla="*/ 338138 w 338138"/>
                <a:gd name="T5" fmla="*/ 226822 h 250825"/>
                <a:gd name="T6" fmla="*/ 314363 w 338138"/>
                <a:gd name="T7" fmla="*/ 250825 h 250825"/>
                <a:gd name="T8" fmla="*/ 23775 w 338138"/>
                <a:gd name="T9" fmla="*/ 250825 h 250825"/>
                <a:gd name="T10" fmla="*/ 0 w 338138"/>
                <a:gd name="T11" fmla="*/ 226822 h 250825"/>
                <a:gd name="T12" fmla="*/ 9246 w 338138"/>
                <a:gd name="T13" fmla="*/ 217487 h 250825"/>
                <a:gd name="T14" fmla="*/ 100182 w 338138"/>
                <a:gd name="T15" fmla="*/ 100012 h 250825"/>
                <a:gd name="T16" fmla="*/ 123655 w 338138"/>
                <a:gd name="T17" fmla="*/ 100012 h 250825"/>
                <a:gd name="T18" fmla="*/ 130175 w 338138"/>
                <a:gd name="T19" fmla="*/ 106705 h 250825"/>
                <a:gd name="T20" fmla="*/ 130175 w 338138"/>
                <a:gd name="T21" fmla="*/ 161583 h 250825"/>
                <a:gd name="T22" fmla="*/ 123655 w 338138"/>
                <a:gd name="T23" fmla="*/ 168275 h 250825"/>
                <a:gd name="T24" fmla="*/ 100182 w 338138"/>
                <a:gd name="T25" fmla="*/ 168275 h 250825"/>
                <a:gd name="T26" fmla="*/ 93662 w 338138"/>
                <a:gd name="T27" fmla="*/ 161583 h 250825"/>
                <a:gd name="T28" fmla="*/ 93662 w 338138"/>
                <a:gd name="T29" fmla="*/ 106705 h 250825"/>
                <a:gd name="T30" fmla="*/ 100182 w 338138"/>
                <a:gd name="T31" fmla="*/ 100012 h 250825"/>
                <a:gd name="T32" fmla="*/ 157332 w 338138"/>
                <a:gd name="T33" fmla="*/ 77787 h 250825"/>
                <a:gd name="T34" fmla="*/ 180805 w 338138"/>
                <a:gd name="T35" fmla="*/ 77787 h 250825"/>
                <a:gd name="T36" fmla="*/ 187325 w 338138"/>
                <a:gd name="T37" fmla="*/ 84441 h 250825"/>
                <a:gd name="T38" fmla="*/ 187325 w 338138"/>
                <a:gd name="T39" fmla="*/ 161622 h 250825"/>
                <a:gd name="T40" fmla="*/ 180805 w 338138"/>
                <a:gd name="T41" fmla="*/ 168275 h 250825"/>
                <a:gd name="T42" fmla="*/ 157332 w 338138"/>
                <a:gd name="T43" fmla="*/ 168275 h 250825"/>
                <a:gd name="T44" fmla="*/ 150812 w 338138"/>
                <a:gd name="T45" fmla="*/ 161622 h 250825"/>
                <a:gd name="T46" fmla="*/ 150812 w 338138"/>
                <a:gd name="T47" fmla="*/ 84441 h 250825"/>
                <a:gd name="T48" fmla="*/ 157332 w 338138"/>
                <a:gd name="T49" fmla="*/ 77787 h 250825"/>
                <a:gd name="T50" fmla="*/ 216070 w 338138"/>
                <a:gd name="T51" fmla="*/ 49212 h 250825"/>
                <a:gd name="T52" fmla="*/ 239543 w 338138"/>
                <a:gd name="T53" fmla="*/ 49212 h 250825"/>
                <a:gd name="T54" fmla="*/ 246063 w 338138"/>
                <a:gd name="T55" fmla="*/ 55827 h 250825"/>
                <a:gd name="T56" fmla="*/ 246063 w 338138"/>
                <a:gd name="T57" fmla="*/ 161661 h 250825"/>
                <a:gd name="T58" fmla="*/ 239543 w 338138"/>
                <a:gd name="T59" fmla="*/ 168275 h 250825"/>
                <a:gd name="T60" fmla="*/ 216070 w 338138"/>
                <a:gd name="T61" fmla="*/ 168275 h 250825"/>
                <a:gd name="T62" fmla="*/ 209550 w 338138"/>
                <a:gd name="T63" fmla="*/ 161661 h 250825"/>
                <a:gd name="T64" fmla="*/ 209550 w 338138"/>
                <a:gd name="T65" fmla="*/ 55827 h 250825"/>
                <a:gd name="T66" fmla="*/ 216070 w 338138"/>
                <a:gd name="T67" fmla="*/ 49212 h 250825"/>
                <a:gd name="T68" fmla="*/ 53428 w 338138"/>
                <a:gd name="T69" fmla="*/ 22225 h 250825"/>
                <a:gd name="T70" fmla="*/ 50800 w 338138"/>
                <a:gd name="T71" fmla="*/ 24858 h 250825"/>
                <a:gd name="T72" fmla="*/ 50800 w 338138"/>
                <a:gd name="T73" fmla="*/ 182834 h 250825"/>
                <a:gd name="T74" fmla="*/ 53428 w 338138"/>
                <a:gd name="T75" fmla="*/ 184150 h 250825"/>
                <a:gd name="T76" fmla="*/ 284710 w 338138"/>
                <a:gd name="T77" fmla="*/ 184150 h 250825"/>
                <a:gd name="T78" fmla="*/ 287338 w 338138"/>
                <a:gd name="T79" fmla="*/ 182834 h 250825"/>
                <a:gd name="T80" fmla="*/ 287338 w 338138"/>
                <a:gd name="T81" fmla="*/ 24858 h 250825"/>
                <a:gd name="T82" fmla="*/ 284710 w 338138"/>
                <a:gd name="T83" fmla="*/ 22225 h 250825"/>
                <a:gd name="T84" fmla="*/ 53428 w 338138"/>
                <a:gd name="T85" fmla="*/ 22225 h 250825"/>
                <a:gd name="T86" fmla="*/ 53663 w 338138"/>
                <a:gd name="T87" fmla="*/ 0 h 250825"/>
                <a:gd name="T88" fmla="*/ 286062 w 338138"/>
                <a:gd name="T89" fmla="*/ 0 h 250825"/>
                <a:gd name="T90" fmla="*/ 311150 w 338138"/>
                <a:gd name="T91" fmla="*/ 25008 h 250825"/>
                <a:gd name="T92" fmla="*/ 311150 w 338138"/>
                <a:gd name="T93" fmla="*/ 182955 h 250825"/>
                <a:gd name="T94" fmla="*/ 286062 w 338138"/>
                <a:gd name="T95" fmla="*/ 207963 h 250825"/>
                <a:gd name="T96" fmla="*/ 53663 w 338138"/>
                <a:gd name="T97" fmla="*/ 207963 h 250825"/>
                <a:gd name="T98" fmla="*/ 28575 w 338138"/>
                <a:gd name="T99" fmla="*/ 182955 h 250825"/>
                <a:gd name="T100" fmla="*/ 28575 w 338138"/>
                <a:gd name="T101" fmla="*/ 25008 h 250825"/>
                <a:gd name="T102" fmla="*/ 53663 w 338138"/>
                <a:gd name="T103" fmla="*/ 0 h 250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8138" h="250825">
                  <a:moveTo>
                    <a:pt x="9246" y="217487"/>
                  </a:moveTo>
                  <a:cubicBezTo>
                    <a:pt x="9246" y="217487"/>
                    <a:pt x="9246" y="217487"/>
                    <a:pt x="328892" y="217487"/>
                  </a:cubicBezTo>
                  <a:cubicBezTo>
                    <a:pt x="334176" y="217487"/>
                    <a:pt x="338138" y="221488"/>
                    <a:pt x="338138" y="226822"/>
                  </a:cubicBezTo>
                  <a:cubicBezTo>
                    <a:pt x="338138" y="240157"/>
                    <a:pt x="327571" y="250825"/>
                    <a:pt x="314363" y="250825"/>
                  </a:cubicBezTo>
                  <a:cubicBezTo>
                    <a:pt x="314363" y="250825"/>
                    <a:pt x="314363" y="250825"/>
                    <a:pt x="23775" y="250825"/>
                  </a:cubicBezTo>
                  <a:cubicBezTo>
                    <a:pt x="10567" y="250825"/>
                    <a:pt x="0" y="240157"/>
                    <a:pt x="0" y="226822"/>
                  </a:cubicBezTo>
                  <a:cubicBezTo>
                    <a:pt x="0" y="221488"/>
                    <a:pt x="3962" y="217487"/>
                    <a:pt x="9246" y="217487"/>
                  </a:cubicBezTo>
                  <a:close/>
                  <a:moveTo>
                    <a:pt x="100182" y="100012"/>
                  </a:moveTo>
                  <a:cubicBezTo>
                    <a:pt x="100182" y="100012"/>
                    <a:pt x="100182" y="100012"/>
                    <a:pt x="123655" y="100012"/>
                  </a:cubicBezTo>
                  <a:cubicBezTo>
                    <a:pt x="127567" y="100012"/>
                    <a:pt x="130175" y="102689"/>
                    <a:pt x="130175" y="106705"/>
                  </a:cubicBezTo>
                  <a:cubicBezTo>
                    <a:pt x="130175" y="106705"/>
                    <a:pt x="130175" y="106705"/>
                    <a:pt x="130175" y="161583"/>
                  </a:cubicBezTo>
                  <a:cubicBezTo>
                    <a:pt x="130175" y="165598"/>
                    <a:pt x="127567" y="168275"/>
                    <a:pt x="123655" y="168275"/>
                  </a:cubicBezTo>
                  <a:cubicBezTo>
                    <a:pt x="123655" y="168275"/>
                    <a:pt x="123655" y="168275"/>
                    <a:pt x="100182" y="168275"/>
                  </a:cubicBezTo>
                  <a:cubicBezTo>
                    <a:pt x="96270" y="168275"/>
                    <a:pt x="93662" y="165598"/>
                    <a:pt x="93662" y="161583"/>
                  </a:cubicBezTo>
                  <a:cubicBezTo>
                    <a:pt x="93662" y="161583"/>
                    <a:pt x="93662" y="161583"/>
                    <a:pt x="93662" y="106705"/>
                  </a:cubicBezTo>
                  <a:cubicBezTo>
                    <a:pt x="93662" y="102689"/>
                    <a:pt x="96270" y="100012"/>
                    <a:pt x="100182" y="100012"/>
                  </a:cubicBezTo>
                  <a:close/>
                  <a:moveTo>
                    <a:pt x="157332" y="77787"/>
                  </a:moveTo>
                  <a:cubicBezTo>
                    <a:pt x="157332" y="77787"/>
                    <a:pt x="157332" y="77787"/>
                    <a:pt x="180805" y="77787"/>
                  </a:cubicBezTo>
                  <a:cubicBezTo>
                    <a:pt x="184717" y="77787"/>
                    <a:pt x="187325" y="81779"/>
                    <a:pt x="187325" y="84441"/>
                  </a:cubicBezTo>
                  <a:cubicBezTo>
                    <a:pt x="187325" y="84441"/>
                    <a:pt x="187325" y="84441"/>
                    <a:pt x="187325" y="161622"/>
                  </a:cubicBezTo>
                  <a:cubicBezTo>
                    <a:pt x="187325" y="165614"/>
                    <a:pt x="184717" y="168275"/>
                    <a:pt x="180805" y="168275"/>
                  </a:cubicBezTo>
                  <a:cubicBezTo>
                    <a:pt x="180805" y="168275"/>
                    <a:pt x="180805" y="168275"/>
                    <a:pt x="157332" y="168275"/>
                  </a:cubicBezTo>
                  <a:cubicBezTo>
                    <a:pt x="153420" y="168275"/>
                    <a:pt x="150812" y="165614"/>
                    <a:pt x="150812" y="161622"/>
                  </a:cubicBezTo>
                  <a:cubicBezTo>
                    <a:pt x="150812" y="161622"/>
                    <a:pt x="150812" y="161622"/>
                    <a:pt x="150812" y="84441"/>
                  </a:cubicBezTo>
                  <a:cubicBezTo>
                    <a:pt x="150812" y="81779"/>
                    <a:pt x="153420" y="77787"/>
                    <a:pt x="157332" y="77787"/>
                  </a:cubicBezTo>
                  <a:close/>
                  <a:moveTo>
                    <a:pt x="216070" y="49212"/>
                  </a:moveTo>
                  <a:cubicBezTo>
                    <a:pt x="216070" y="49212"/>
                    <a:pt x="216070" y="49212"/>
                    <a:pt x="239543" y="49212"/>
                  </a:cubicBezTo>
                  <a:cubicBezTo>
                    <a:pt x="243455" y="49212"/>
                    <a:pt x="246063" y="51858"/>
                    <a:pt x="246063" y="55827"/>
                  </a:cubicBezTo>
                  <a:cubicBezTo>
                    <a:pt x="246063" y="55827"/>
                    <a:pt x="246063" y="55827"/>
                    <a:pt x="246063" y="161661"/>
                  </a:cubicBezTo>
                  <a:cubicBezTo>
                    <a:pt x="246063" y="165629"/>
                    <a:pt x="243455" y="168275"/>
                    <a:pt x="239543" y="168275"/>
                  </a:cubicBezTo>
                  <a:cubicBezTo>
                    <a:pt x="239543" y="168275"/>
                    <a:pt x="239543" y="168275"/>
                    <a:pt x="216070" y="168275"/>
                  </a:cubicBezTo>
                  <a:cubicBezTo>
                    <a:pt x="212158" y="168275"/>
                    <a:pt x="209550" y="165629"/>
                    <a:pt x="209550" y="161661"/>
                  </a:cubicBezTo>
                  <a:cubicBezTo>
                    <a:pt x="209550" y="161661"/>
                    <a:pt x="209550" y="161661"/>
                    <a:pt x="209550" y="55827"/>
                  </a:cubicBezTo>
                  <a:cubicBezTo>
                    <a:pt x="209550" y="51858"/>
                    <a:pt x="212158" y="49212"/>
                    <a:pt x="216070" y="49212"/>
                  </a:cubicBezTo>
                  <a:close/>
                  <a:moveTo>
                    <a:pt x="53428" y="22225"/>
                  </a:moveTo>
                  <a:cubicBezTo>
                    <a:pt x="52114" y="22225"/>
                    <a:pt x="50800" y="23541"/>
                    <a:pt x="50800" y="24858"/>
                  </a:cubicBezTo>
                  <a:lnTo>
                    <a:pt x="50800" y="182834"/>
                  </a:lnTo>
                  <a:cubicBezTo>
                    <a:pt x="50800" y="184150"/>
                    <a:pt x="52114" y="184150"/>
                    <a:pt x="53428" y="184150"/>
                  </a:cubicBezTo>
                  <a:cubicBezTo>
                    <a:pt x="53428" y="184150"/>
                    <a:pt x="53428" y="184150"/>
                    <a:pt x="284710" y="184150"/>
                  </a:cubicBezTo>
                  <a:cubicBezTo>
                    <a:pt x="286024" y="184150"/>
                    <a:pt x="287338" y="184150"/>
                    <a:pt x="287338" y="182834"/>
                  </a:cubicBezTo>
                  <a:cubicBezTo>
                    <a:pt x="287338" y="182834"/>
                    <a:pt x="287338" y="182834"/>
                    <a:pt x="287338" y="24858"/>
                  </a:cubicBezTo>
                  <a:cubicBezTo>
                    <a:pt x="287338" y="23541"/>
                    <a:pt x="286024" y="22225"/>
                    <a:pt x="284710" y="22225"/>
                  </a:cubicBezTo>
                  <a:cubicBezTo>
                    <a:pt x="284710" y="22225"/>
                    <a:pt x="284710" y="22225"/>
                    <a:pt x="53428" y="22225"/>
                  </a:cubicBezTo>
                  <a:close/>
                  <a:moveTo>
                    <a:pt x="53663" y="0"/>
                  </a:moveTo>
                  <a:cubicBezTo>
                    <a:pt x="53663" y="0"/>
                    <a:pt x="53663" y="0"/>
                    <a:pt x="286062" y="0"/>
                  </a:cubicBezTo>
                  <a:cubicBezTo>
                    <a:pt x="300587" y="0"/>
                    <a:pt x="311150" y="10530"/>
                    <a:pt x="311150" y="25008"/>
                  </a:cubicBezTo>
                  <a:cubicBezTo>
                    <a:pt x="311150" y="25008"/>
                    <a:pt x="311150" y="25008"/>
                    <a:pt x="311150" y="182955"/>
                  </a:cubicBezTo>
                  <a:cubicBezTo>
                    <a:pt x="311150" y="196117"/>
                    <a:pt x="300587" y="207963"/>
                    <a:pt x="286062" y="207963"/>
                  </a:cubicBezTo>
                  <a:cubicBezTo>
                    <a:pt x="286062" y="207963"/>
                    <a:pt x="286062" y="207963"/>
                    <a:pt x="53663" y="207963"/>
                  </a:cubicBezTo>
                  <a:cubicBezTo>
                    <a:pt x="39138" y="207963"/>
                    <a:pt x="28575" y="196117"/>
                    <a:pt x="28575" y="182955"/>
                  </a:cubicBezTo>
                  <a:cubicBezTo>
                    <a:pt x="28575" y="182955"/>
                    <a:pt x="28575" y="182955"/>
                    <a:pt x="28575" y="25008"/>
                  </a:cubicBezTo>
                  <a:cubicBezTo>
                    <a:pt x="28575" y="10530"/>
                    <a:pt x="39138" y="0"/>
                    <a:pt x="53663" y="0"/>
                  </a:cubicBezTo>
                  <a:close/>
                </a:path>
              </a:pathLst>
            </a:custGeom>
            <a:solidFill>
              <a:srgbClr val="2F3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9" name="组合 28"/>
          <p:cNvGrpSpPr/>
          <p:nvPr/>
        </p:nvGrpSpPr>
        <p:grpSpPr bwMode="auto">
          <a:xfrm>
            <a:off x="1848562" y="1719412"/>
            <a:ext cx="2565400" cy="1651000"/>
            <a:chOff x="1243922" y="790516"/>
            <a:chExt cx="2896963" cy="2265994"/>
          </a:xfrm>
        </p:grpSpPr>
        <p:sp>
          <p:nvSpPr>
            <p:cNvPr id="30" name="矩形 6"/>
            <p:cNvSpPr>
              <a:spLocks noChangeArrowheads="1"/>
            </p:cNvSpPr>
            <p:nvPr/>
          </p:nvSpPr>
          <p:spPr bwMode="auto">
            <a:xfrm>
              <a:off x="1618625" y="1541142"/>
              <a:ext cx="2339826" cy="1515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algn="r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微软雅黑" panose="020B0503020204020204" pitchFamily="34" charset="-122"/>
              </a:endParaRPr>
            </a:p>
            <a:p>
              <a:pPr marL="0" marR="0" lvl="0" indent="0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20458"/>
                  </a:solidFill>
                  <a:effectLst/>
                  <a:uLnTx/>
                  <a:uFillTx/>
                  <a:sym typeface="微软雅黑" panose="020B0503020204020204" pitchFamily="34" charset="-122"/>
                </a:rPr>
                <a:t>图书阅读后如不需外借的请放回书架或者馆内的图书临时存放车。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20458"/>
                </a:solidFill>
                <a:effectLst/>
                <a:uLnTx/>
                <a:uFillTx/>
                <a:sym typeface="微软雅黑" panose="020B0503020204020204" pitchFamily="34" charset="-122"/>
              </a:endParaRPr>
            </a:p>
          </p:txBody>
        </p:sp>
        <p:sp>
          <p:nvSpPr>
            <p:cNvPr id="31" name="矩形 8"/>
            <p:cNvSpPr>
              <a:spLocks noChangeArrowheads="1"/>
            </p:cNvSpPr>
            <p:nvPr/>
          </p:nvSpPr>
          <p:spPr bwMode="auto">
            <a:xfrm>
              <a:off x="1243922" y="790516"/>
              <a:ext cx="2896963" cy="900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020458"/>
                  </a:solidFill>
                  <a:effectLst/>
                  <a:uLnTx/>
                  <a:uFillTx/>
                  <a:sym typeface="微软雅黑" panose="020B0503020204020204" pitchFamily="34" charset="-122"/>
                </a:rPr>
                <a:t> </a:t>
              </a:r>
              <a:r>
                <a:rPr kumimoji="0" lang="zh-CN" alt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020458"/>
                  </a:solidFill>
                  <a:effectLst/>
                  <a:uLnTx/>
                  <a:uFillTx/>
                  <a:sym typeface="微软雅黑" panose="020B0503020204020204" pitchFamily="34" charset="-122"/>
                </a:rPr>
                <a:t>1.期刊、报纸只提供馆内阅览，均不外借。</a:t>
              </a:r>
              <a:endParaRPr kumimoji="0" lang="zh-CN" alt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20458"/>
                </a:solidFill>
                <a:effectLst/>
                <a:uLnTx/>
                <a:uFillTx/>
                <a:sym typeface="微软雅黑" panose="020B0503020204020204" pitchFamily="34" charset="-122"/>
              </a:endParaRPr>
            </a:p>
          </p:txBody>
        </p:sp>
      </p:grpSp>
      <p:sp>
        <p:nvSpPr>
          <p:cNvPr id="33" name="文本框 32"/>
          <p:cNvSpPr txBox="1">
            <a:spLocks noChangeArrowheads="1"/>
          </p:cNvSpPr>
          <p:nvPr/>
        </p:nvSpPr>
        <p:spPr bwMode="auto">
          <a:xfrm>
            <a:off x="1980324" y="4292749"/>
            <a:ext cx="24082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>
                <a:ln>
                  <a:noFill/>
                </a:ln>
                <a:solidFill>
                  <a:srgbClr val="020458"/>
                </a:solidFill>
                <a:effectLst/>
                <a:uLnTx/>
                <a:uFillTx/>
              </a:rPr>
              <a:t>2.外借图书必须办理借阅手续，未办理手续的图书不可带出图书馆。</a:t>
            </a:r>
            <a:endParaRPr kumimoji="0" lang="zh-CN" altLang="en-US" sz="1600" b="1" i="0" u="none" strike="noStrike" kern="0" cap="none" spc="0" normalizeH="0" baseline="0" noProof="0">
              <a:ln>
                <a:noFill/>
              </a:ln>
              <a:solidFill>
                <a:srgbClr val="020458"/>
              </a:solidFill>
              <a:effectLst/>
              <a:uLnTx/>
              <a:uFillTx/>
            </a:endParaRPr>
          </a:p>
        </p:txBody>
      </p:sp>
      <p:sp>
        <p:nvSpPr>
          <p:cNvPr id="34" name="文本框 33"/>
          <p:cNvSpPr txBox="1">
            <a:spLocks noChangeArrowheads="1"/>
          </p:cNvSpPr>
          <p:nvPr/>
        </p:nvSpPr>
        <p:spPr bwMode="auto">
          <a:xfrm>
            <a:off x="7120649" y="1719412"/>
            <a:ext cx="29384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>
                <a:ln>
                  <a:noFill/>
                </a:ln>
                <a:solidFill>
                  <a:srgbClr val="020458"/>
                </a:solidFill>
                <a:effectLst/>
                <a:uLnTx/>
                <a:uFillTx/>
              </a:rPr>
              <a:t>3.在办理手续时，如发现图书有污损现象（如勾画、撕挖、污损等），应及时向工作人员反映，由工作人员在该书上加盖“已污”、“已损”章，方可外借。</a:t>
            </a:r>
            <a:endParaRPr kumimoji="0" lang="zh-CN" altLang="en-US" sz="1600" b="1" i="0" u="none" strike="noStrike" kern="0" cap="none" spc="0" normalizeH="0" baseline="0" noProof="0">
              <a:ln>
                <a:noFill/>
              </a:ln>
              <a:solidFill>
                <a:srgbClr val="020458"/>
              </a:solidFill>
              <a:effectLst/>
              <a:uLnTx/>
              <a:uFillTx/>
            </a:endParaRPr>
          </a:p>
        </p:txBody>
      </p:sp>
      <p:sp>
        <p:nvSpPr>
          <p:cNvPr id="35" name="文本框 34"/>
          <p:cNvSpPr txBox="1">
            <a:spLocks noChangeArrowheads="1"/>
          </p:cNvSpPr>
          <p:nvPr/>
        </p:nvSpPr>
        <p:spPr bwMode="auto">
          <a:xfrm>
            <a:off x="7165099" y="3991124"/>
            <a:ext cx="2894013" cy="181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20458"/>
                </a:solidFill>
                <a:effectLst/>
                <a:uLnTx/>
                <a:uFillTx/>
              </a:rPr>
              <a:t>4</a:t>
            </a: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20458"/>
                </a:solidFill>
                <a:effectLst/>
                <a:uLnTx/>
                <a:uFillTx/>
              </a:rPr>
              <a:t>.凭本人校园一卡通卡借阅图书，一次最多可借阅</a:t>
            </a: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10</a:t>
            </a: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20458"/>
                </a:solidFill>
                <a:effectLst/>
                <a:uLnTx/>
                <a:uFillTx/>
              </a:rPr>
              <a:t>册，借阅期限为</a:t>
            </a: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30</a:t>
            </a: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20458"/>
                </a:solidFill>
                <a:effectLst/>
                <a:uLnTx/>
                <a:uFillTx/>
              </a:rPr>
              <a:t>天，</a:t>
            </a:r>
            <a:r>
              <a:rPr lang="zh-CN" altLang="en-US" sz="16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+mn-ea"/>
              </a:rPr>
              <a:t>如果还未看完，须提前续借，可续借</a:t>
            </a:r>
            <a:r>
              <a:rPr lang="en-US" altLang="zh-CN" sz="16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+mn-ea"/>
              </a:rPr>
              <a:t>30</a:t>
            </a:r>
            <a:r>
              <a:rPr lang="zh-CN" altLang="en-US" sz="16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+mn-ea"/>
              </a:rPr>
              <a:t>天。如超期未还</a:t>
            </a: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超出规定期限的将按《图书馆文献资料借阅逾期或损失处理办法》的规定处理</a:t>
            </a: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20458"/>
                </a:solidFill>
                <a:effectLst/>
                <a:uLnTx/>
                <a:uFillTx/>
              </a:rPr>
              <a:t>。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自由: 形状 31"/>
          <p:cNvSpPr/>
          <p:nvPr/>
        </p:nvSpPr>
        <p:spPr>
          <a:xfrm rot="2676033">
            <a:off x="195580" y="96520"/>
            <a:ext cx="607060" cy="982980"/>
          </a:xfrm>
          <a:custGeom>
            <a:avLst/>
            <a:gdLst>
              <a:gd name="connsiteX0" fmla="*/ 0 w 2538145"/>
              <a:gd name="connsiteY0" fmla="*/ 818109 h 3949518"/>
              <a:gd name="connsiteX1" fmla="*/ 829597 w 2538145"/>
              <a:gd name="connsiteY1" fmla="*/ 0 h 3949518"/>
              <a:gd name="connsiteX2" fmla="*/ 2538145 w 2538145"/>
              <a:gd name="connsiteY2" fmla="*/ 0 h 3949518"/>
              <a:gd name="connsiteX3" fmla="*/ 2538145 w 2538145"/>
              <a:gd name="connsiteY3" fmla="*/ 3131408 h 3949518"/>
              <a:gd name="connsiteX4" fmla="*/ 1708547 w 2538145"/>
              <a:gd name="connsiteY4" fmla="*/ 3949518 h 3949518"/>
              <a:gd name="connsiteX5" fmla="*/ 1708547 w 2538145"/>
              <a:gd name="connsiteY5" fmla="*/ 818109 h 3949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8145" h="3949518">
                <a:moveTo>
                  <a:pt x="0" y="818109"/>
                </a:moveTo>
                <a:lnTo>
                  <a:pt x="829597" y="0"/>
                </a:lnTo>
                <a:lnTo>
                  <a:pt x="2538145" y="0"/>
                </a:lnTo>
                <a:lnTo>
                  <a:pt x="2538145" y="3131408"/>
                </a:lnTo>
                <a:lnTo>
                  <a:pt x="1708547" y="3949518"/>
                </a:lnTo>
                <a:lnTo>
                  <a:pt x="1708547" y="818109"/>
                </a:lnTo>
                <a:close/>
              </a:path>
            </a:pathLst>
          </a:custGeom>
          <a:solidFill>
            <a:srgbClr val="748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>
              <a:defRPr/>
            </a:pPr>
            <a:endParaRPr lang="zh-CN" altLang="en-US" sz="180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1252220" y="338455"/>
            <a:ext cx="4227195" cy="499110"/>
          </a:xfrm>
          <a:prstGeom prst="rect">
            <a:avLst/>
          </a:prstGeom>
          <a:effectLst/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800" b="1" kern="100" dirty="0">
                <a:solidFill>
                  <a:srgbClr val="748AA4"/>
                </a:solidFill>
                <a:cs typeface="+mn-ea"/>
                <a:sym typeface="+mn-lt"/>
              </a:rPr>
              <a:t>八、数字资源简介</a:t>
            </a:r>
            <a:endParaRPr lang="zh-CN" altLang="en-US" sz="2800" b="1" kern="1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52830" y="822325"/>
            <a:ext cx="10563860" cy="99695"/>
          </a:xfrm>
          <a:prstGeom prst="rect">
            <a:avLst/>
          </a:prstGeom>
          <a:solidFill>
            <a:srgbClr val="748A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307955" y="247650"/>
            <a:ext cx="18446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748AA4"/>
                </a:solidFill>
                <a:cs typeface="+mn-ea"/>
                <a:sym typeface="+mn-lt"/>
              </a:rPr>
              <a:t>PART    01</a:t>
            </a:r>
            <a:endParaRPr lang="en-US" altLang="zh-CN">
              <a:solidFill>
                <a:srgbClr val="748AA4"/>
              </a:solidFill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 rot="18900000">
            <a:off x="9680320" y="2806662"/>
            <a:ext cx="209873" cy="209873"/>
            <a:chOff x="4283968" y="5233764"/>
            <a:chExt cx="360040" cy="360040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4283968" y="5233764"/>
              <a:ext cx="0" cy="36004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rot="5400000">
              <a:off x="4463988" y="5413784"/>
              <a:ext cx="0" cy="36004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/>
          <p:cNvGrpSpPr/>
          <p:nvPr/>
        </p:nvGrpSpPr>
        <p:grpSpPr>
          <a:xfrm rot="18900000">
            <a:off x="9680320" y="4506209"/>
            <a:ext cx="209873" cy="209873"/>
            <a:chOff x="4283968" y="5233764"/>
            <a:chExt cx="360040" cy="360040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4283968" y="5233764"/>
              <a:ext cx="0" cy="36004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rot="5400000">
              <a:off x="4463988" y="5413784"/>
              <a:ext cx="0" cy="36004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文本框 3"/>
          <p:cNvSpPr txBox="1">
            <a:spLocks noChangeArrowheads="1"/>
          </p:cNvSpPr>
          <p:nvPr/>
        </p:nvSpPr>
        <p:spPr bwMode="auto">
          <a:xfrm>
            <a:off x="1451740" y="1321435"/>
            <a:ext cx="7810500" cy="310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图书馆有数字资源</a:t>
            </a: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32</a:t>
            </a: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个，有知网、超星数字图书馆、人大复印资料、库客、法律法规检索数据库等</a:t>
            </a:r>
            <a:endParaRPr kumimoji="0" lang="en-US" altLang="zh-CN" sz="1800" b="1" i="0" u="none" strike="noStrike" kern="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1" i="0" u="none" strike="noStrike" kern="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CNKI</a:t>
            </a: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中国知网</a:t>
            </a:r>
            <a:r>
              <a: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：</a:t>
            </a: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       </a:t>
            </a:r>
            <a:r>
              <a: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中国知网知识发现网络平台—面向海内外读者提供中国学术文献、外文文献、学位论文、报纸、会议、年鉴、工具书等各类资源统一检索、统一导航、在线阅读和下载服务。</a:t>
            </a: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</a:endParaRPr>
          </a:p>
        </p:txBody>
      </p:sp>
      <p:pic>
        <p:nvPicPr>
          <p:cNvPr id="13" name="图片 1" descr="2345截图20190919154956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5" y="3481070"/>
            <a:ext cx="7468235" cy="2620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 9"/>
          <p:cNvSpPr/>
          <p:nvPr/>
        </p:nvSpPr>
        <p:spPr>
          <a:xfrm rot="18060000">
            <a:off x="1195660" y="1415750"/>
            <a:ext cx="215900" cy="215900"/>
          </a:xfrm>
          <a:prstGeom prst="ellipse">
            <a:avLst/>
          </a:prstGeom>
          <a:solidFill>
            <a:srgbClr val="2A465C"/>
          </a:solidFill>
          <a:ln w="25400" cap="flat" cmpd="sng" algn="ctr">
            <a:noFill/>
            <a:prstDash val="solid"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自由: 形状 31"/>
          <p:cNvSpPr/>
          <p:nvPr/>
        </p:nvSpPr>
        <p:spPr>
          <a:xfrm rot="2676033">
            <a:off x="195580" y="96520"/>
            <a:ext cx="607060" cy="982980"/>
          </a:xfrm>
          <a:custGeom>
            <a:avLst/>
            <a:gdLst>
              <a:gd name="connsiteX0" fmla="*/ 0 w 2538145"/>
              <a:gd name="connsiteY0" fmla="*/ 818109 h 3949518"/>
              <a:gd name="connsiteX1" fmla="*/ 829597 w 2538145"/>
              <a:gd name="connsiteY1" fmla="*/ 0 h 3949518"/>
              <a:gd name="connsiteX2" fmla="*/ 2538145 w 2538145"/>
              <a:gd name="connsiteY2" fmla="*/ 0 h 3949518"/>
              <a:gd name="connsiteX3" fmla="*/ 2538145 w 2538145"/>
              <a:gd name="connsiteY3" fmla="*/ 3131408 h 3949518"/>
              <a:gd name="connsiteX4" fmla="*/ 1708547 w 2538145"/>
              <a:gd name="connsiteY4" fmla="*/ 3949518 h 3949518"/>
              <a:gd name="connsiteX5" fmla="*/ 1708547 w 2538145"/>
              <a:gd name="connsiteY5" fmla="*/ 818109 h 3949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8145" h="3949518">
                <a:moveTo>
                  <a:pt x="0" y="818109"/>
                </a:moveTo>
                <a:lnTo>
                  <a:pt x="829597" y="0"/>
                </a:lnTo>
                <a:lnTo>
                  <a:pt x="2538145" y="0"/>
                </a:lnTo>
                <a:lnTo>
                  <a:pt x="2538145" y="3131408"/>
                </a:lnTo>
                <a:lnTo>
                  <a:pt x="1708547" y="3949518"/>
                </a:lnTo>
                <a:lnTo>
                  <a:pt x="1708547" y="818109"/>
                </a:lnTo>
                <a:close/>
              </a:path>
            </a:pathLst>
          </a:custGeom>
          <a:solidFill>
            <a:srgbClr val="748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>
              <a:defRPr/>
            </a:pPr>
            <a:endParaRPr lang="zh-CN" altLang="en-US" sz="180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52830" y="822325"/>
            <a:ext cx="10563860" cy="99695"/>
          </a:xfrm>
          <a:prstGeom prst="rect">
            <a:avLst/>
          </a:prstGeom>
          <a:solidFill>
            <a:srgbClr val="748A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307955" y="247650"/>
            <a:ext cx="18446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748AA4"/>
                </a:solidFill>
                <a:cs typeface="+mn-ea"/>
                <a:sym typeface="+mn-lt"/>
              </a:rPr>
              <a:t>PART    01</a:t>
            </a:r>
            <a:endParaRPr lang="en-US" altLang="zh-CN">
              <a:solidFill>
                <a:srgbClr val="748AA4"/>
              </a:solidFill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 rot="18900000">
            <a:off x="9680320" y="2806662"/>
            <a:ext cx="209873" cy="209873"/>
            <a:chOff x="4283968" y="5233764"/>
            <a:chExt cx="360040" cy="360040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4283968" y="5233764"/>
              <a:ext cx="0" cy="36004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rot="5400000">
              <a:off x="4463988" y="5413784"/>
              <a:ext cx="0" cy="36004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/>
          <p:cNvGrpSpPr/>
          <p:nvPr/>
        </p:nvGrpSpPr>
        <p:grpSpPr>
          <a:xfrm rot="18900000">
            <a:off x="9680320" y="4506209"/>
            <a:ext cx="209873" cy="209873"/>
            <a:chOff x="4283968" y="5233764"/>
            <a:chExt cx="360040" cy="360040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4283968" y="5233764"/>
              <a:ext cx="0" cy="36004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rot="5400000">
              <a:off x="4463988" y="5413784"/>
              <a:ext cx="0" cy="36004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文本框 1"/>
          <p:cNvSpPr txBox="1">
            <a:spLocks noChangeArrowheads="1"/>
          </p:cNvSpPr>
          <p:nvPr/>
        </p:nvSpPr>
        <p:spPr bwMode="auto">
          <a:xfrm>
            <a:off x="2020521" y="1253304"/>
            <a:ext cx="7689850" cy="132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sym typeface="微软雅黑" panose="020B0503020204020204" pitchFamily="34" charset="-122"/>
              </a:rPr>
              <a:t>超星读秀数字图书馆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sym typeface="微软雅黑" panose="020B0503020204020204" pitchFamily="34" charset="-122"/>
              </a:rPr>
              <a:t>：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sym typeface="微软雅黑" panose="020B0503020204020204" pitchFamily="34" charset="-122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sym typeface="微软雅黑" panose="020B0503020204020204" pitchFamily="34" charset="-122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sym typeface="微软雅黑" panose="020B0503020204020204" pitchFamily="34" charset="-122"/>
              </a:rPr>
              <a:t>       </a:t>
            </a: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sym typeface="微软雅黑" panose="020B0503020204020204" pitchFamily="34" charset="-122"/>
              </a:rPr>
              <a:t>超星读秀数字图书馆为中文数字图书馆之一，提供大量的电子图书资源提供阅读，其中包括文学、经济、计算机等五十余大类，数百万册电子图书，500 万篇论文，大量</a:t>
            </a: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微软雅黑" panose="020B0503020204020204" pitchFamily="34" charset="-122"/>
              </a:rPr>
              <a:t>免费</a:t>
            </a: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sym typeface="微软雅黑" panose="020B0503020204020204" pitchFamily="34" charset="-122"/>
              </a:rPr>
              <a:t>电子图书。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sym typeface="微软雅黑" panose="020B0503020204020204" pitchFamily="34" charset="-122"/>
            </a:endParaRPr>
          </a:p>
        </p:txBody>
      </p:sp>
      <p:sp>
        <p:nvSpPr>
          <p:cNvPr id="18" name=" 9"/>
          <p:cNvSpPr/>
          <p:nvPr/>
        </p:nvSpPr>
        <p:spPr>
          <a:xfrm rot="18060000">
            <a:off x="1614121" y="1292991"/>
            <a:ext cx="215900" cy="215900"/>
          </a:xfrm>
          <a:prstGeom prst="ellipse">
            <a:avLst/>
          </a:prstGeom>
          <a:solidFill>
            <a:srgbClr val="2A465C"/>
          </a:solidFill>
          <a:ln w="25400" cap="flat" cmpd="sng" algn="ctr">
            <a:noFill/>
            <a:prstDash val="solid"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1035" y="2659380"/>
            <a:ext cx="5234305" cy="3559175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iamond 14"/>
          <p:cNvSpPr/>
          <p:nvPr/>
        </p:nvSpPr>
        <p:spPr bwMode="auto">
          <a:xfrm>
            <a:off x="3317875" y="4114341"/>
            <a:ext cx="630238" cy="587375"/>
          </a:xfrm>
          <a:prstGeom prst="diamond">
            <a:avLst/>
          </a:prstGeom>
          <a:solidFill>
            <a:srgbClr val="39425D"/>
          </a:solidFill>
          <a:ln w="19050">
            <a:noFill/>
            <a:round/>
          </a:ln>
        </p:spPr>
        <p:txBody>
          <a:bodyPr wrap="none" anchor="ctr" anchorCtr="1">
            <a:normAutofit fontScale="67500" lnSpcReduction="20000"/>
          </a:bodyPr>
          <a:lstStyle/>
          <a:p>
            <a:pPr algn="ctr">
              <a:defRPr/>
            </a:pPr>
            <a:r>
              <a:rPr lang="en-US" altLang="zh-CN" sz="2400" b="1">
                <a:solidFill>
                  <a:srgbClr val="FFFFFF"/>
                </a:solidFill>
                <a:cs typeface="+mn-ea"/>
                <a:sym typeface="+mn-lt"/>
              </a:rPr>
              <a:t>4</a:t>
            </a:r>
            <a:endParaRPr lang="en-US" altLang="zh-CN" sz="2400" b="1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4352290" y="4304524"/>
            <a:ext cx="1402080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馆藏</a:t>
            </a:r>
            <a:r>
              <a:rPr lang="zh-CN" altLang="en-US" sz="1600" b="1" kern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sym typeface="+mn-ea"/>
              </a:rPr>
              <a:t>基本</a:t>
            </a:r>
            <a:r>
              <a:rPr kumimoji="0" lang="zh-CN" altLang="en-US" sz="1600" b="1" i="0" u="none" strike="noStrike" kern="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情况</a:t>
            </a:r>
            <a:endParaRPr kumimoji="0" lang="zh-CN" altLang="en-US" sz="1600" b="1" i="0" u="none" strike="noStrike" kern="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</a:endParaRPr>
          </a:p>
        </p:txBody>
      </p:sp>
      <p:sp>
        <p:nvSpPr>
          <p:cNvPr id="25" name="Diamond 14"/>
          <p:cNvSpPr/>
          <p:nvPr/>
        </p:nvSpPr>
        <p:spPr bwMode="auto">
          <a:xfrm>
            <a:off x="7083425" y="1715629"/>
            <a:ext cx="693738" cy="612775"/>
          </a:xfrm>
          <a:prstGeom prst="diamond">
            <a:avLst/>
          </a:prstGeom>
          <a:solidFill>
            <a:srgbClr val="39425D"/>
          </a:solidFill>
          <a:ln w="19050">
            <a:noFill/>
            <a:round/>
          </a:ln>
        </p:spPr>
        <p:txBody>
          <a:bodyPr wrap="none" anchor="ctr" anchorCtr="1">
            <a:normAutofit fontScale="70000" lnSpcReduction="20000"/>
          </a:bodyPr>
          <a:lstStyle/>
          <a:p>
            <a:pPr algn="ctr">
              <a:defRPr/>
            </a:pPr>
            <a:r>
              <a:rPr lang="en-US" altLang="zh-CN" sz="2400" b="1">
                <a:solidFill>
                  <a:srgbClr val="FFFFFF"/>
                </a:solidFill>
                <a:cs typeface="+mn-ea"/>
                <a:sym typeface="+mn-lt"/>
              </a:rPr>
              <a:t>6</a:t>
            </a:r>
            <a:endParaRPr lang="en-US" altLang="zh-CN" sz="2400" b="1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6" name="Diamond 13"/>
          <p:cNvSpPr/>
          <p:nvPr/>
        </p:nvSpPr>
        <p:spPr bwMode="auto">
          <a:xfrm>
            <a:off x="7104380" y="2899269"/>
            <a:ext cx="673100" cy="660400"/>
          </a:xfrm>
          <a:prstGeom prst="diamond">
            <a:avLst/>
          </a:prstGeom>
          <a:solidFill>
            <a:srgbClr val="838383"/>
          </a:solidFill>
          <a:ln w="19050">
            <a:noFill/>
            <a:round/>
          </a:ln>
        </p:spPr>
        <p:txBody>
          <a:bodyPr wrap="none" anchor="ctr" anchorCtr="1">
            <a:normAutofit fontScale="80000" lnSpcReduction="2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7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Diamond 14"/>
          <p:cNvSpPr/>
          <p:nvPr/>
        </p:nvSpPr>
        <p:spPr bwMode="auto">
          <a:xfrm>
            <a:off x="7104380" y="4179111"/>
            <a:ext cx="639763" cy="588963"/>
          </a:xfrm>
          <a:prstGeom prst="diamond">
            <a:avLst/>
          </a:prstGeom>
          <a:solidFill>
            <a:srgbClr val="39425D"/>
          </a:solidFill>
          <a:ln w="19050">
            <a:noFill/>
            <a:round/>
          </a:ln>
        </p:spPr>
        <p:txBody>
          <a:bodyPr wrap="none" anchor="ctr" anchorCtr="1">
            <a:normAutofit fontScale="67500" lnSpcReduction="20000"/>
          </a:bodyPr>
          <a:lstStyle/>
          <a:p>
            <a:pPr algn="ctr">
              <a:defRPr/>
            </a:pPr>
            <a:r>
              <a:rPr lang="en-US" altLang="zh-CN" sz="2400" b="1" dirty="0">
                <a:solidFill>
                  <a:srgbClr val="FFFFFF"/>
                </a:solidFill>
                <a:cs typeface="+mn-ea"/>
                <a:sym typeface="+mn-lt"/>
              </a:rPr>
              <a:t>8</a:t>
            </a:r>
            <a:endParaRPr lang="en-US" altLang="zh-CN" sz="24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8" name="文本框 30"/>
          <p:cNvSpPr txBox="1">
            <a:spLocks noChangeArrowheads="1"/>
          </p:cNvSpPr>
          <p:nvPr/>
        </p:nvSpPr>
        <p:spPr bwMode="auto">
          <a:xfrm>
            <a:off x="8378508" y="3051669"/>
            <a:ext cx="1403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借阅管理规定</a:t>
            </a:r>
            <a:endParaRPr kumimoji="0" lang="zh-CN" altLang="en-US" sz="1600" b="1" i="0" u="none" strike="noStrike" kern="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</a:endParaRPr>
          </a:p>
        </p:txBody>
      </p:sp>
      <p:sp>
        <p:nvSpPr>
          <p:cNvPr id="29" name="文本框 33"/>
          <p:cNvSpPr txBox="1">
            <a:spLocks noChangeArrowheads="1"/>
          </p:cNvSpPr>
          <p:nvPr/>
        </p:nvSpPr>
        <p:spPr bwMode="auto">
          <a:xfrm>
            <a:off x="8378508" y="1841359"/>
            <a:ext cx="995680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借书流程</a:t>
            </a:r>
            <a:endParaRPr kumimoji="0" lang="zh-CN" altLang="en-US" sz="1600" b="1" i="0" u="none" strike="noStrike" kern="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</a:endParaRPr>
          </a:p>
        </p:txBody>
      </p:sp>
      <p:sp>
        <p:nvSpPr>
          <p:cNvPr id="30" name="文本框 13"/>
          <p:cNvSpPr txBox="1">
            <a:spLocks noChangeArrowheads="1"/>
          </p:cNvSpPr>
          <p:nvPr/>
        </p:nvSpPr>
        <p:spPr bwMode="auto">
          <a:xfrm>
            <a:off x="8448358" y="4261344"/>
            <a:ext cx="14017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数字资源介绍</a:t>
            </a:r>
            <a:endParaRPr kumimoji="0" lang="zh-CN" altLang="en-US" sz="1600" b="1" i="0" u="none" strike="noStrike" kern="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</a:endParaRPr>
          </a:p>
        </p:txBody>
      </p:sp>
      <p:sp>
        <p:nvSpPr>
          <p:cNvPr id="31" name="Diamond 12"/>
          <p:cNvSpPr/>
          <p:nvPr/>
        </p:nvSpPr>
        <p:spPr bwMode="auto">
          <a:xfrm>
            <a:off x="3275013" y="1715311"/>
            <a:ext cx="665162" cy="588963"/>
          </a:xfrm>
          <a:prstGeom prst="diamond">
            <a:avLst/>
          </a:prstGeom>
          <a:solidFill>
            <a:srgbClr val="39425D"/>
          </a:solidFill>
          <a:ln w="19050">
            <a:noFill/>
            <a:round/>
          </a:ln>
        </p:spPr>
        <p:txBody>
          <a:bodyPr wrap="none" anchor="ctr" anchorCtr="1">
            <a:normAutofit fontScale="67500" lnSpcReduction="20000"/>
          </a:bodyPr>
          <a:lstStyle/>
          <a:p>
            <a:pPr algn="ctr">
              <a:defRPr/>
            </a:pPr>
            <a:r>
              <a:rPr lang="en-US" altLang="zh-CN" sz="2400" b="1">
                <a:solidFill>
                  <a:srgbClr val="FFFFFF"/>
                </a:solidFill>
                <a:cs typeface="+mn-ea"/>
                <a:sym typeface="+mn-lt"/>
              </a:rPr>
              <a:t>2</a:t>
            </a:r>
            <a:endParaRPr lang="en-US" altLang="zh-CN" sz="2400" b="1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2" name="Diamond 13"/>
          <p:cNvSpPr/>
          <p:nvPr/>
        </p:nvSpPr>
        <p:spPr bwMode="auto">
          <a:xfrm>
            <a:off x="3275013" y="2800844"/>
            <a:ext cx="673100" cy="633412"/>
          </a:xfrm>
          <a:prstGeom prst="diamond">
            <a:avLst/>
          </a:prstGeom>
          <a:solidFill>
            <a:srgbClr val="838383"/>
          </a:solidFill>
          <a:ln w="19050">
            <a:noFill/>
            <a:round/>
          </a:ln>
        </p:spPr>
        <p:txBody>
          <a:bodyPr wrap="none" anchor="ctr" anchorCtr="1">
            <a:normAutofit fontScale="70000" lnSpcReduction="2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Diamond 13"/>
          <p:cNvSpPr/>
          <p:nvPr/>
        </p:nvSpPr>
        <p:spPr bwMode="auto">
          <a:xfrm>
            <a:off x="7083425" y="629144"/>
            <a:ext cx="650875" cy="581025"/>
          </a:xfrm>
          <a:prstGeom prst="diamond">
            <a:avLst/>
          </a:prstGeom>
          <a:solidFill>
            <a:srgbClr val="838383"/>
          </a:solidFill>
          <a:ln w="19050">
            <a:noFill/>
            <a:round/>
          </a:ln>
        </p:spPr>
        <p:txBody>
          <a:bodyPr wrap="none" anchor="ctr" anchorCtr="1">
            <a:normAutofit fontScale="67500" lnSpcReduction="2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文本框 25"/>
          <p:cNvSpPr txBox="1">
            <a:spLocks noChangeArrowheads="1"/>
          </p:cNvSpPr>
          <p:nvPr/>
        </p:nvSpPr>
        <p:spPr bwMode="auto">
          <a:xfrm>
            <a:off x="4250055" y="751381"/>
            <a:ext cx="1200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图书馆概况</a:t>
            </a:r>
            <a:endParaRPr kumimoji="0" lang="zh-CN" altLang="en-US" sz="1600" b="1" i="0" u="none" strike="noStrike" kern="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</a:endParaRPr>
          </a:p>
        </p:txBody>
      </p:sp>
      <p:sp>
        <p:nvSpPr>
          <p:cNvPr id="35" name="文本框 26"/>
          <p:cNvSpPr txBox="1">
            <a:spLocks noChangeArrowheads="1"/>
          </p:cNvSpPr>
          <p:nvPr/>
        </p:nvSpPr>
        <p:spPr bwMode="auto">
          <a:xfrm>
            <a:off x="4267518" y="1853424"/>
            <a:ext cx="22145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图书馆楼层平面示意图</a:t>
            </a:r>
            <a:endParaRPr kumimoji="0" lang="zh-CN" altLang="en-US" sz="1600" b="1" i="0" u="none" strike="noStrike" kern="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</a:endParaRPr>
          </a:p>
        </p:txBody>
      </p:sp>
      <p:sp>
        <p:nvSpPr>
          <p:cNvPr id="36" name="文本框 27"/>
          <p:cNvSpPr txBox="1">
            <a:spLocks noChangeArrowheads="1"/>
          </p:cNvSpPr>
          <p:nvPr/>
        </p:nvSpPr>
        <p:spPr bwMode="auto">
          <a:xfrm>
            <a:off x="4352290" y="3028491"/>
            <a:ext cx="9953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入馆须知</a:t>
            </a:r>
            <a:endParaRPr kumimoji="0" lang="zh-CN" altLang="en-US" sz="1600" b="1" i="0" u="none" strike="noStrike" kern="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</a:endParaRPr>
          </a:p>
        </p:txBody>
      </p:sp>
      <p:sp>
        <p:nvSpPr>
          <p:cNvPr id="37" name="文本框 36"/>
          <p:cNvSpPr txBox="1">
            <a:spLocks noChangeArrowheads="1"/>
          </p:cNvSpPr>
          <p:nvPr/>
        </p:nvSpPr>
        <p:spPr bwMode="auto">
          <a:xfrm>
            <a:off x="8273098" y="755826"/>
            <a:ext cx="996950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图书分类</a:t>
            </a:r>
            <a:endParaRPr kumimoji="0" lang="zh-CN" altLang="en-US" sz="1600" b="1" i="0" u="none" strike="noStrike" kern="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</a:endParaRPr>
          </a:p>
        </p:txBody>
      </p:sp>
      <p:sp>
        <p:nvSpPr>
          <p:cNvPr id="38" name="Diamond 11"/>
          <p:cNvSpPr/>
          <p:nvPr/>
        </p:nvSpPr>
        <p:spPr bwMode="auto">
          <a:xfrm>
            <a:off x="3275309" y="629543"/>
            <a:ext cx="673100" cy="588962"/>
          </a:xfrm>
          <a:prstGeom prst="diamond">
            <a:avLst/>
          </a:prstGeom>
          <a:solidFill>
            <a:srgbClr val="838383"/>
          </a:solidFill>
          <a:ln w="19050">
            <a:noFill/>
            <a:round/>
          </a:ln>
        </p:spPr>
        <p:txBody>
          <a:bodyPr wrap="none" anchor="ctr" anchorCtr="1">
            <a:normAutofit fontScale="67500" lnSpcReduction="2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Diamond 14"/>
          <p:cNvSpPr/>
          <p:nvPr/>
        </p:nvSpPr>
        <p:spPr bwMode="auto">
          <a:xfrm>
            <a:off x="2873934" y="5174156"/>
            <a:ext cx="1732674" cy="891304"/>
          </a:xfrm>
          <a:prstGeom prst="diamond">
            <a:avLst/>
          </a:prstGeom>
          <a:solidFill>
            <a:srgbClr val="39425D"/>
          </a:solidFill>
          <a:ln w="19050">
            <a:noFill/>
            <a:round/>
          </a:ln>
        </p:spPr>
        <p:txBody>
          <a:bodyPr wrap="none" anchor="ctr" anchorCtr="1">
            <a:normAutofit fontScale="97500"/>
          </a:bodyPr>
          <a:lstStyle/>
          <a:p>
            <a:pPr algn="ctr">
              <a:defRPr/>
            </a:pPr>
            <a:r>
              <a:rPr lang="en-US" altLang="zh-CN" sz="2400" b="1" dirty="0">
                <a:solidFill>
                  <a:srgbClr val="FFFFFF"/>
                </a:solidFill>
                <a:cs typeface="+mn-ea"/>
                <a:sym typeface="+mn-lt"/>
              </a:rPr>
              <a:t>9</a:t>
            </a:r>
            <a:endParaRPr lang="en-US" altLang="zh-CN" sz="24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5224605" y="5471019"/>
            <a:ext cx="3972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座位预约系统使用流程</a:t>
            </a:r>
            <a:endParaRPr lang="zh-CN" alt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自由: 形状 31"/>
          <p:cNvSpPr/>
          <p:nvPr/>
        </p:nvSpPr>
        <p:spPr>
          <a:xfrm rot="2676033">
            <a:off x="195580" y="96520"/>
            <a:ext cx="607060" cy="982980"/>
          </a:xfrm>
          <a:custGeom>
            <a:avLst/>
            <a:gdLst>
              <a:gd name="connsiteX0" fmla="*/ 0 w 2538145"/>
              <a:gd name="connsiteY0" fmla="*/ 818109 h 3949518"/>
              <a:gd name="connsiteX1" fmla="*/ 829597 w 2538145"/>
              <a:gd name="connsiteY1" fmla="*/ 0 h 3949518"/>
              <a:gd name="connsiteX2" fmla="*/ 2538145 w 2538145"/>
              <a:gd name="connsiteY2" fmla="*/ 0 h 3949518"/>
              <a:gd name="connsiteX3" fmla="*/ 2538145 w 2538145"/>
              <a:gd name="connsiteY3" fmla="*/ 3131408 h 3949518"/>
              <a:gd name="connsiteX4" fmla="*/ 1708547 w 2538145"/>
              <a:gd name="connsiteY4" fmla="*/ 3949518 h 3949518"/>
              <a:gd name="connsiteX5" fmla="*/ 1708547 w 2538145"/>
              <a:gd name="connsiteY5" fmla="*/ 818109 h 3949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8145" h="3949518">
                <a:moveTo>
                  <a:pt x="0" y="818109"/>
                </a:moveTo>
                <a:lnTo>
                  <a:pt x="829597" y="0"/>
                </a:lnTo>
                <a:lnTo>
                  <a:pt x="2538145" y="0"/>
                </a:lnTo>
                <a:lnTo>
                  <a:pt x="2538145" y="3131408"/>
                </a:lnTo>
                <a:lnTo>
                  <a:pt x="1708547" y="3949518"/>
                </a:lnTo>
                <a:lnTo>
                  <a:pt x="1708547" y="818109"/>
                </a:lnTo>
                <a:close/>
              </a:path>
            </a:pathLst>
          </a:custGeom>
          <a:solidFill>
            <a:srgbClr val="748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>
              <a:defRPr/>
            </a:pPr>
            <a:endParaRPr lang="zh-CN" altLang="en-US" sz="180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1252220" y="338455"/>
            <a:ext cx="4651966" cy="500137"/>
          </a:xfrm>
          <a:prstGeom prst="rect">
            <a:avLst/>
          </a:prstGeom>
          <a:effectLst/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800" b="1" kern="100" dirty="0">
                <a:solidFill>
                  <a:srgbClr val="748AA4"/>
                </a:solidFill>
                <a:cs typeface="+mn-ea"/>
                <a:sym typeface="+mn-lt"/>
              </a:rPr>
              <a:t>九、座位预约系统使用流程</a:t>
            </a:r>
            <a:endParaRPr lang="zh-CN" altLang="en-US" sz="2800" b="1" kern="1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52830" y="822325"/>
            <a:ext cx="10563860" cy="99695"/>
          </a:xfrm>
          <a:prstGeom prst="rect">
            <a:avLst/>
          </a:prstGeom>
          <a:solidFill>
            <a:srgbClr val="748A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307955" y="247650"/>
            <a:ext cx="18446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748AA4"/>
                </a:solidFill>
                <a:cs typeface="+mn-ea"/>
                <a:sym typeface="+mn-lt"/>
              </a:rPr>
              <a:t>PART    01</a:t>
            </a:r>
            <a:endParaRPr lang="en-US" altLang="zh-CN">
              <a:solidFill>
                <a:srgbClr val="748AA4"/>
              </a:solidFill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 rot="18900000">
            <a:off x="9680320" y="2806662"/>
            <a:ext cx="209873" cy="209873"/>
            <a:chOff x="4283968" y="5233764"/>
            <a:chExt cx="360040" cy="360040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4283968" y="5233764"/>
              <a:ext cx="0" cy="36004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rot="5400000">
              <a:off x="4463988" y="5413784"/>
              <a:ext cx="0" cy="36004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/>
          <p:cNvGrpSpPr/>
          <p:nvPr/>
        </p:nvGrpSpPr>
        <p:grpSpPr>
          <a:xfrm rot="18900000">
            <a:off x="9680320" y="4506209"/>
            <a:ext cx="209873" cy="209873"/>
            <a:chOff x="4283968" y="5233764"/>
            <a:chExt cx="360040" cy="360040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4283968" y="5233764"/>
              <a:ext cx="0" cy="36004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rot="5400000">
              <a:off x="4463988" y="5413784"/>
              <a:ext cx="0" cy="36004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矩形 5"/>
          <p:cNvSpPr/>
          <p:nvPr/>
        </p:nvSpPr>
        <p:spPr>
          <a:xfrm>
            <a:off x="1173867" y="1520763"/>
            <a:ext cx="984426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600" b="1" cap="none" spc="0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座位预约→扫码签到→使用完毕退座</a:t>
            </a:r>
            <a:endParaRPr lang="zh-CN" altLang="en-US" sz="3600" b="1" cap="none" spc="0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406743" y="2478166"/>
            <a:ext cx="6762681" cy="166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indent="266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一、</a:t>
            </a:r>
            <a:r>
              <a:rPr kumimoji="0" lang="zh-CN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座位预约</a:t>
            </a:r>
            <a:endParaRPr kumimoji="0" lang="zh-CN" altLang="zh-CN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读者通过手机下载超星学习通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APP</a:t>
            </a:r>
            <a:r>
              <a: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，登录完成后点击右上角输入邀请码</a:t>
            </a:r>
            <a:r>
              <a:rPr kumimoji="0" lang="en-US" altLang="zh-CN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tzxyyz</a:t>
            </a:r>
            <a:r>
              <a: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进入学校首页，点击“座位预约”图标进入应用主界面。</a:t>
            </a:r>
            <a:endParaRPr kumimoji="0" lang="zh-CN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图片 2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227" y="4140517"/>
            <a:ext cx="2286001" cy="217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545021" y="52800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自由: 形状 31"/>
          <p:cNvSpPr/>
          <p:nvPr/>
        </p:nvSpPr>
        <p:spPr>
          <a:xfrm rot="2676033">
            <a:off x="195580" y="96520"/>
            <a:ext cx="607060" cy="982980"/>
          </a:xfrm>
          <a:custGeom>
            <a:avLst/>
            <a:gdLst>
              <a:gd name="connsiteX0" fmla="*/ 0 w 2538145"/>
              <a:gd name="connsiteY0" fmla="*/ 818109 h 3949518"/>
              <a:gd name="connsiteX1" fmla="*/ 829597 w 2538145"/>
              <a:gd name="connsiteY1" fmla="*/ 0 h 3949518"/>
              <a:gd name="connsiteX2" fmla="*/ 2538145 w 2538145"/>
              <a:gd name="connsiteY2" fmla="*/ 0 h 3949518"/>
              <a:gd name="connsiteX3" fmla="*/ 2538145 w 2538145"/>
              <a:gd name="connsiteY3" fmla="*/ 3131408 h 3949518"/>
              <a:gd name="connsiteX4" fmla="*/ 1708547 w 2538145"/>
              <a:gd name="connsiteY4" fmla="*/ 3949518 h 3949518"/>
              <a:gd name="connsiteX5" fmla="*/ 1708547 w 2538145"/>
              <a:gd name="connsiteY5" fmla="*/ 818109 h 3949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8145" h="3949518">
                <a:moveTo>
                  <a:pt x="0" y="818109"/>
                </a:moveTo>
                <a:lnTo>
                  <a:pt x="829597" y="0"/>
                </a:lnTo>
                <a:lnTo>
                  <a:pt x="2538145" y="0"/>
                </a:lnTo>
                <a:lnTo>
                  <a:pt x="2538145" y="3131408"/>
                </a:lnTo>
                <a:lnTo>
                  <a:pt x="1708547" y="3949518"/>
                </a:lnTo>
                <a:lnTo>
                  <a:pt x="1708547" y="818109"/>
                </a:lnTo>
                <a:close/>
              </a:path>
            </a:pathLst>
          </a:custGeom>
          <a:solidFill>
            <a:srgbClr val="748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>
              <a:defRPr/>
            </a:pPr>
            <a:endParaRPr lang="zh-CN" altLang="en-US" sz="180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52830" y="822325"/>
            <a:ext cx="10563860" cy="99695"/>
          </a:xfrm>
          <a:prstGeom prst="rect">
            <a:avLst/>
          </a:prstGeom>
          <a:solidFill>
            <a:srgbClr val="748A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307955" y="247650"/>
            <a:ext cx="18446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748AA4"/>
                </a:solidFill>
                <a:cs typeface="+mn-ea"/>
                <a:sym typeface="+mn-lt"/>
              </a:rPr>
              <a:t>PART    01</a:t>
            </a:r>
            <a:endParaRPr lang="en-US" altLang="zh-CN">
              <a:solidFill>
                <a:srgbClr val="748AA4"/>
              </a:solidFill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 rot="18900000">
            <a:off x="9680320" y="2806662"/>
            <a:ext cx="209873" cy="209873"/>
            <a:chOff x="4283968" y="5233764"/>
            <a:chExt cx="360040" cy="360040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4283968" y="5233764"/>
              <a:ext cx="0" cy="36004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rot="5400000">
              <a:off x="4463988" y="5413784"/>
              <a:ext cx="0" cy="36004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/>
          <p:cNvGrpSpPr/>
          <p:nvPr/>
        </p:nvGrpSpPr>
        <p:grpSpPr>
          <a:xfrm rot="18900000">
            <a:off x="9680320" y="4506209"/>
            <a:ext cx="209873" cy="209873"/>
            <a:chOff x="4283968" y="5233764"/>
            <a:chExt cx="360040" cy="360040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4283968" y="5233764"/>
              <a:ext cx="0" cy="36004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rot="5400000">
              <a:off x="4463988" y="5413784"/>
              <a:ext cx="0" cy="36004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545021" y="52800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2756995" y="1577974"/>
            <a:ext cx="6097314" cy="4276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5600" algn="just"/>
            <a:r>
              <a:rPr lang="en-US" altLang="zh-CN" sz="20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2.</a:t>
            </a:r>
            <a:r>
              <a:rPr lang="zh-CN" altLang="zh-CN" sz="20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预约座位保留时长为</a:t>
            </a:r>
            <a:r>
              <a:rPr lang="en-US" altLang="zh-CN" sz="20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20</a:t>
            </a:r>
            <a:r>
              <a:rPr lang="zh-CN" altLang="zh-CN" sz="20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分钟。成功预约座位的读者应在预约时间开始后</a:t>
            </a:r>
            <a:r>
              <a:rPr lang="en-US" altLang="zh-CN" sz="20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20</a:t>
            </a:r>
            <a:r>
              <a:rPr lang="zh-CN" altLang="zh-CN" sz="20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分钟内到图书馆。</a:t>
            </a:r>
            <a:endParaRPr lang="zh-CN" altLang="zh-CN" sz="20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/>
            <a:r>
              <a:rPr lang="zh-CN" altLang="zh-CN" sz="2400" b="1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二、扫码签到</a:t>
            </a:r>
            <a:endParaRPr lang="zh-CN" altLang="zh-CN" sz="2400" b="1" kern="1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355600" algn="just"/>
            <a:r>
              <a:rPr lang="zh-CN" altLang="zh-CN" sz="20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读者进入到图书馆内所预约座位上扫码签到。签到完成后，系统自动将座位状态从“待履约”改为“学习中”。</a:t>
            </a:r>
            <a:endParaRPr lang="zh-CN" altLang="zh-CN" sz="20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/>
            <a:r>
              <a:rPr lang="zh-CN" altLang="zh-CN" sz="2400" b="1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三、退座</a:t>
            </a:r>
            <a:endParaRPr lang="zh-CN" altLang="zh-CN" sz="2400" b="1" kern="1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indent="266700" algn="just"/>
            <a:r>
              <a:rPr lang="en-US" altLang="zh-CN" sz="20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zh-CN" sz="20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使用完毕后，在首页当前预约卡片，点击“退座”按钮，或者直接扫描二维码，点击“退座”按钮。如使用完毕后没有退座，将被记录为违约行为。</a:t>
            </a:r>
            <a:endParaRPr lang="zh-CN" altLang="zh-CN" sz="20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/>
            <a:r>
              <a:rPr lang="zh-CN" altLang="zh-CN" sz="2400" b="1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四、其他</a:t>
            </a:r>
            <a:endParaRPr lang="zh-CN" altLang="zh-CN" sz="2400" b="1" kern="1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zh-CN" sz="20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预约规则详情请查看座位预约主页右上角的规则说明。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自由: 形状 31"/>
          <p:cNvSpPr/>
          <p:nvPr/>
        </p:nvSpPr>
        <p:spPr>
          <a:xfrm rot="2676033">
            <a:off x="195580" y="96520"/>
            <a:ext cx="607060" cy="982980"/>
          </a:xfrm>
          <a:custGeom>
            <a:avLst/>
            <a:gdLst>
              <a:gd name="connsiteX0" fmla="*/ 0 w 2538145"/>
              <a:gd name="connsiteY0" fmla="*/ 818109 h 3949518"/>
              <a:gd name="connsiteX1" fmla="*/ 829597 w 2538145"/>
              <a:gd name="connsiteY1" fmla="*/ 0 h 3949518"/>
              <a:gd name="connsiteX2" fmla="*/ 2538145 w 2538145"/>
              <a:gd name="connsiteY2" fmla="*/ 0 h 3949518"/>
              <a:gd name="connsiteX3" fmla="*/ 2538145 w 2538145"/>
              <a:gd name="connsiteY3" fmla="*/ 3131408 h 3949518"/>
              <a:gd name="connsiteX4" fmla="*/ 1708547 w 2538145"/>
              <a:gd name="connsiteY4" fmla="*/ 3949518 h 3949518"/>
              <a:gd name="connsiteX5" fmla="*/ 1708547 w 2538145"/>
              <a:gd name="connsiteY5" fmla="*/ 818109 h 3949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8145" h="3949518">
                <a:moveTo>
                  <a:pt x="0" y="818109"/>
                </a:moveTo>
                <a:lnTo>
                  <a:pt x="829597" y="0"/>
                </a:lnTo>
                <a:lnTo>
                  <a:pt x="2538145" y="0"/>
                </a:lnTo>
                <a:lnTo>
                  <a:pt x="2538145" y="3131408"/>
                </a:lnTo>
                <a:lnTo>
                  <a:pt x="1708547" y="3949518"/>
                </a:lnTo>
                <a:lnTo>
                  <a:pt x="1708547" y="818109"/>
                </a:lnTo>
                <a:close/>
              </a:path>
            </a:pathLst>
          </a:custGeom>
          <a:solidFill>
            <a:srgbClr val="748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>
              <a:defRPr/>
            </a:pPr>
            <a:endParaRPr lang="zh-CN" altLang="en-US" sz="180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1252220" y="338455"/>
            <a:ext cx="4227195" cy="499110"/>
          </a:xfrm>
          <a:prstGeom prst="rect">
            <a:avLst/>
          </a:prstGeom>
          <a:effectLst/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800" b="1" kern="100" dirty="0">
                <a:solidFill>
                  <a:srgbClr val="748AA4"/>
                </a:solidFill>
                <a:cs typeface="+mn-ea"/>
                <a:sym typeface="+mn-lt"/>
              </a:rPr>
              <a:t>总结</a:t>
            </a:r>
            <a:endParaRPr lang="zh-CN" altLang="en-US" sz="2800" b="1" kern="100" dirty="0">
              <a:solidFill>
                <a:srgbClr val="748AA4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52830" y="822325"/>
            <a:ext cx="10563860" cy="99695"/>
          </a:xfrm>
          <a:prstGeom prst="rect">
            <a:avLst/>
          </a:prstGeom>
          <a:solidFill>
            <a:srgbClr val="748A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288905" y="338455"/>
            <a:ext cx="18446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748AA4"/>
                </a:solidFill>
                <a:cs typeface="+mn-ea"/>
                <a:sym typeface="+mn-lt"/>
              </a:rPr>
              <a:t>PART    03</a:t>
            </a:r>
            <a:endParaRPr lang="en-US" altLang="zh-CN">
              <a:solidFill>
                <a:srgbClr val="748AA4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37335" y="1650365"/>
            <a:ext cx="959548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 sz="2800"/>
              <a:t>1. </a:t>
            </a:r>
            <a:r>
              <a:rPr lang="zh-CN" altLang="en-US" sz="2800"/>
              <a:t>图书馆每日开放时间为早八点到晚十点</a:t>
            </a:r>
            <a:endParaRPr lang="zh-CN" altLang="en-US" sz="2800"/>
          </a:p>
          <a:p>
            <a:pPr fontAlgn="auto">
              <a:lnSpc>
                <a:spcPct val="150000"/>
              </a:lnSpc>
            </a:pPr>
            <a:r>
              <a:rPr lang="en-US" altLang="zh-CN" sz="2800"/>
              <a:t>2. </a:t>
            </a:r>
            <a:r>
              <a:rPr lang="zh-CN" altLang="en-US" sz="2800"/>
              <a:t>借书需凭借校园一卡通</a:t>
            </a:r>
            <a:endParaRPr lang="zh-CN" altLang="en-US" sz="2800"/>
          </a:p>
          <a:p>
            <a:pPr fontAlgn="auto">
              <a:lnSpc>
                <a:spcPct val="150000"/>
              </a:lnSpc>
            </a:pPr>
            <a:r>
              <a:rPr lang="en-US" altLang="zh-CN" sz="2800"/>
              <a:t>3. </a:t>
            </a:r>
            <a:r>
              <a:rPr lang="zh-CN" altLang="en-US" sz="2800"/>
              <a:t>二楼报刊、特藏图书，五楼六楼全部书籍均不可外借</a:t>
            </a:r>
            <a:endParaRPr lang="zh-CN" altLang="en-US" sz="2800"/>
          </a:p>
          <a:p>
            <a:pPr fontAlgn="auto">
              <a:lnSpc>
                <a:spcPct val="150000"/>
              </a:lnSpc>
            </a:pPr>
            <a:r>
              <a:rPr lang="en-US" altLang="zh-CN" sz="2800"/>
              <a:t>4. </a:t>
            </a:r>
            <a:r>
              <a:rPr lang="zh-CN" altLang="en-US" sz="2800"/>
              <a:t>不得携带外卖或是零食入馆</a:t>
            </a:r>
            <a:endParaRPr lang="zh-CN" altLang="en-US" sz="2800"/>
          </a:p>
          <a:p>
            <a:pPr fontAlgn="auto">
              <a:lnSpc>
                <a:spcPct val="150000"/>
              </a:lnSpc>
            </a:pPr>
            <a:r>
              <a:rPr lang="en-US" altLang="zh-CN" sz="2800">
                <a:solidFill>
                  <a:srgbClr val="FF0000"/>
                </a:solidFill>
              </a:rPr>
              <a:t>5. </a:t>
            </a:r>
            <a:r>
              <a:rPr lang="zh-CN" altLang="en-US" sz="2800">
                <a:solidFill>
                  <a:srgbClr val="FF0000"/>
                </a:solidFill>
              </a:rPr>
              <a:t>不得留下书籍或是贵重物品占座，以防丢失</a:t>
            </a:r>
            <a:endParaRPr lang="zh-CN" altLang="en-US" sz="2800">
              <a:solidFill>
                <a:srgbClr val="FF0000"/>
              </a:solidFill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/>
              <a:t>6. </a:t>
            </a:r>
            <a:r>
              <a:rPr lang="zh-CN" altLang="en-US" sz="2800"/>
              <a:t>请记得扫码入座，以及扫码签退</a:t>
            </a:r>
            <a:endParaRPr lang="zh-CN" altLang="en-US" sz="2800"/>
          </a:p>
        </p:txBody>
      </p: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8385"/>
          </a:xfrm>
        </p:spPr>
        <p:txBody>
          <a:bodyPr/>
          <a:p>
            <a:r>
              <a:rPr lang="zh-CN" altLang="zh-CN">
                <a:highlight>
                  <a:srgbClr val="FFFF00"/>
                </a:highlight>
              </a:rPr>
              <a:t>入馆培训测试</a:t>
            </a:r>
            <a:endParaRPr lang="zh-CN" altLang="zh-CN">
              <a:highlight>
                <a:srgbClr val="FFFF00"/>
              </a:highligh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412875"/>
            <a:ext cx="10515600" cy="4773930"/>
          </a:xfrm>
        </p:spPr>
        <p:txBody>
          <a:bodyPr/>
          <a:p>
            <a:r>
              <a:rPr lang="zh-CN" altLang="en-US"/>
              <a:t>学习完成后进行在线测试，满分100分，80分为考核通过，每人最多可以测试3次。考核合格图书馆开通图书借阅权限。</a:t>
            </a:r>
            <a:endParaRPr lang="zh-CN" altLang="en-US"/>
          </a:p>
          <a:p>
            <a:r>
              <a:rPr lang="zh-CN" altLang="en-US"/>
              <a:t>测试网址https://www.101test.com/cand/index?paperId=ATSGGU</a:t>
            </a:r>
            <a:endParaRPr lang="zh-CN" altLang="en-US"/>
          </a:p>
          <a:p>
            <a:r>
              <a:rPr lang="zh-CN" altLang="en-US"/>
              <a:t>或者扫描二维码进行测试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4" name="图片 7" descr="IMG_25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049463" y="3910648"/>
            <a:ext cx="2055495" cy="20554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自由: 形状 31"/>
          <p:cNvSpPr/>
          <p:nvPr/>
        </p:nvSpPr>
        <p:spPr>
          <a:xfrm rot="2676033">
            <a:off x="195580" y="96520"/>
            <a:ext cx="607060" cy="982980"/>
          </a:xfrm>
          <a:custGeom>
            <a:avLst/>
            <a:gdLst>
              <a:gd name="connsiteX0" fmla="*/ 0 w 2538145"/>
              <a:gd name="connsiteY0" fmla="*/ 818109 h 3949518"/>
              <a:gd name="connsiteX1" fmla="*/ 829597 w 2538145"/>
              <a:gd name="connsiteY1" fmla="*/ 0 h 3949518"/>
              <a:gd name="connsiteX2" fmla="*/ 2538145 w 2538145"/>
              <a:gd name="connsiteY2" fmla="*/ 0 h 3949518"/>
              <a:gd name="connsiteX3" fmla="*/ 2538145 w 2538145"/>
              <a:gd name="connsiteY3" fmla="*/ 3131408 h 3949518"/>
              <a:gd name="connsiteX4" fmla="*/ 1708547 w 2538145"/>
              <a:gd name="connsiteY4" fmla="*/ 3949518 h 3949518"/>
              <a:gd name="connsiteX5" fmla="*/ 1708547 w 2538145"/>
              <a:gd name="connsiteY5" fmla="*/ 818109 h 3949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8145" h="3949518">
                <a:moveTo>
                  <a:pt x="0" y="818109"/>
                </a:moveTo>
                <a:lnTo>
                  <a:pt x="829597" y="0"/>
                </a:lnTo>
                <a:lnTo>
                  <a:pt x="2538145" y="0"/>
                </a:lnTo>
                <a:lnTo>
                  <a:pt x="2538145" y="3131408"/>
                </a:lnTo>
                <a:lnTo>
                  <a:pt x="1708547" y="3949518"/>
                </a:lnTo>
                <a:lnTo>
                  <a:pt x="1708547" y="818109"/>
                </a:lnTo>
                <a:close/>
              </a:path>
            </a:pathLst>
          </a:custGeom>
          <a:solidFill>
            <a:srgbClr val="748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>
              <a:defRPr/>
            </a:pPr>
            <a:endParaRPr lang="zh-CN" altLang="en-US" sz="180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1252220" y="338455"/>
            <a:ext cx="4227195" cy="499110"/>
          </a:xfrm>
          <a:prstGeom prst="rect">
            <a:avLst/>
          </a:prstGeom>
          <a:effectLst/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800" b="1" kern="100" dirty="0">
                <a:solidFill>
                  <a:srgbClr val="748AA4"/>
                </a:solidFill>
                <a:cs typeface="+mn-ea"/>
                <a:sym typeface="+mn-lt"/>
              </a:rPr>
              <a:t>一、图书馆概况</a:t>
            </a:r>
            <a:endParaRPr lang="zh-CN" altLang="en-US" sz="2800" b="1" kern="1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52830" y="822325"/>
            <a:ext cx="10563860" cy="99695"/>
          </a:xfrm>
          <a:prstGeom prst="rect">
            <a:avLst/>
          </a:prstGeom>
          <a:solidFill>
            <a:srgbClr val="748A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307955" y="247650"/>
            <a:ext cx="18446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748AA4"/>
                </a:solidFill>
                <a:cs typeface="+mn-ea"/>
                <a:sym typeface="+mn-lt"/>
              </a:rPr>
              <a:t>PART    01</a:t>
            </a:r>
            <a:endParaRPr lang="en-US" altLang="zh-CN">
              <a:solidFill>
                <a:srgbClr val="748AA4"/>
              </a:solidFill>
              <a:cs typeface="+mn-ea"/>
              <a:sym typeface="+mn-lt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833156" y="4647341"/>
            <a:ext cx="727025" cy="595876"/>
            <a:chOff x="5075237" y="5114003"/>
            <a:chExt cx="404813" cy="331788"/>
          </a:xfrm>
          <a:solidFill>
            <a:schemeClr val="bg1"/>
          </a:solidFill>
        </p:grpSpPr>
        <p:sp>
          <p:nvSpPr>
            <p:cNvPr id="27" name="Freeform 345"/>
            <p:cNvSpPr>
              <a:spLocks noEditPoints="1"/>
            </p:cNvSpPr>
            <p:nvPr/>
          </p:nvSpPr>
          <p:spPr bwMode="auto">
            <a:xfrm>
              <a:off x="5075237" y="5121941"/>
              <a:ext cx="190500" cy="104775"/>
            </a:xfrm>
            <a:custGeom>
              <a:avLst/>
              <a:gdLst>
                <a:gd name="T0" fmla="*/ 14 w 51"/>
                <a:gd name="T1" fmla="*/ 28 h 28"/>
                <a:gd name="T2" fmla="*/ 13 w 51"/>
                <a:gd name="T3" fmla="*/ 28 h 28"/>
                <a:gd name="T4" fmla="*/ 1 w 51"/>
                <a:gd name="T5" fmla="*/ 17 h 28"/>
                <a:gd name="T6" fmla="*/ 0 w 51"/>
                <a:gd name="T7" fmla="*/ 15 h 28"/>
                <a:gd name="T8" fmla="*/ 2 w 51"/>
                <a:gd name="T9" fmla="*/ 14 h 28"/>
                <a:gd name="T10" fmla="*/ 36 w 51"/>
                <a:gd name="T11" fmla="*/ 0 h 28"/>
                <a:gd name="T12" fmla="*/ 38 w 51"/>
                <a:gd name="T13" fmla="*/ 0 h 28"/>
                <a:gd name="T14" fmla="*/ 51 w 51"/>
                <a:gd name="T15" fmla="*/ 11 h 28"/>
                <a:gd name="T16" fmla="*/ 51 w 51"/>
                <a:gd name="T17" fmla="*/ 13 h 28"/>
                <a:gd name="T18" fmla="*/ 50 w 51"/>
                <a:gd name="T19" fmla="*/ 14 h 28"/>
                <a:gd name="T20" fmla="*/ 15 w 51"/>
                <a:gd name="T21" fmla="*/ 28 h 28"/>
                <a:gd name="T22" fmla="*/ 14 w 51"/>
                <a:gd name="T23" fmla="*/ 28 h 28"/>
                <a:gd name="T24" fmla="*/ 6 w 51"/>
                <a:gd name="T25" fmla="*/ 16 h 28"/>
                <a:gd name="T26" fmla="*/ 15 w 51"/>
                <a:gd name="T27" fmla="*/ 24 h 28"/>
                <a:gd name="T28" fmla="*/ 45 w 51"/>
                <a:gd name="T29" fmla="*/ 12 h 28"/>
                <a:gd name="T30" fmla="*/ 37 w 51"/>
                <a:gd name="T31" fmla="*/ 4 h 28"/>
                <a:gd name="T32" fmla="*/ 6 w 51"/>
                <a:gd name="T3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28">
                  <a:moveTo>
                    <a:pt x="14" y="28"/>
                  </a:moveTo>
                  <a:cubicBezTo>
                    <a:pt x="14" y="28"/>
                    <a:pt x="14" y="28"/>
                    <a:pt x="13" y="2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0" y="15"/>
                    <a:pt x="1" y="14"/>
                    <a:pt x="2" y="14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7" y="0"/>
                    <a:pt x="38" y="0"/>
                    <a:pt x="38" y="0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2"/>
                    <a:pt x="51" y="13"/>
                  </a:cubicBezTo>
                  <a:cubicBezTo>
                    <a:pt x="51" y="13"/>
                    <a:pt x="51" y="14"/>
                    <a:pt x="50" y="14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4" y="28"/>
                  </a:cubicBezTo>
                  <a:close/>
                  <a:moveTo>
                    <a:pt x="6" y="16"/>
                  </a:moveTo>
                  <a:cubicBezTo>
                    <a:pt x="15" y="24"/>
                    <a:pt x="15" y="24"/>
                    <a:pt x="15" y="24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6" y="16"/>
                    <a:pt x="6" y="16"/>
                    <a:pt x="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346"/>
            <p:cNvSpPr/>
            <p:nvPr/>
          </p:nvSpPr>
          <p:spPr bwMode="auto">
            <a:xfrm>
              <a:off x="5251450" y="5283866"/>
              <a:ext cx="168275" cy="161925"/>
            </a:xfrm>
            <a:custGeom>
              <a:avLst/>
              <a:gdLst>
                <a:gd name="T0" fmla="*/ 2 w 45"/>
                <a:gd name="T1" fmla="*/ 43 h 43"/>
                <a:gd name="T2" fmla="*/ 0 w 45"/>
                <a:gd name="T3" fmla="*/ 42 h 43"/>
                <a:gd name="T4" fmla="*/ 0 w 45"/>
                <a:gd name="T5" fmla="*/ 41 h 43"/>
                <a:gd name="T6" fmla="*/ 0 w 45"/>
                <a:gd name="T7" fmla="*/ 2 h 43"/>
                <a:gd name="T8" fmla="*/ 2 w 45"/>
                <a:gd name="T9" fmla="*/ 0 h 43"/>
                <a:gd name="T10" fmla="*/ 4 w 45"/>
                <a:gd name="T11" fmla="*/ 2 h 43"/>
                <a:gd name="T12" fmla="*/ 4 w 45"/>
                <a:gd name="T13" fmla="*/ 38 h 43"/>
                <a:gd name="T14" fmla="*/ 41 w 45"/>
                <a:gd name="T15" fmla="*/ 26 h 43"/>
                <a:gd name="T16" fmla="*/ 41 w 45"/>
                <a:gd name="T17" fmla="*/ 7 h 43"/>
                <a:gd name="T18" fmla="*/ 43 w 45"/>
                <a:gd name="T19" fmla="*/ 5 h 43"/>
                <a:gd name="T20" fmla="*/ 45 w 45"/>
                <a:gd name="T21" fmla="*/ 7 h 43"/>
                <a:gd name="T22" fmla="*/ 45 w 45"/>
                <a:gd name="T23" fmla="*/ 27 h 43"/>
                <a:gd name="T24" fmla="*/ 44 w 45"/>
                <a:gd name="T25" fmla="*/ 29 h 43"/>
                <a:gd name="T26" fmla="*/ 2 w 45"/>
                <a:gd name="T27" fmla="*/ 43 h 43"/>
                <a:gd name="T28" fmla="*/ 2 w 45"/>
                <a:gd name="T2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" h="43">
                  <a:moveTo>
                    <a:pt x="2" y="43"/>
                  </a:moveTo>
                  <a:cubicBezTo>
                    <a:pt x="1" y="43"/>
                    <a:pt x="1" y="43"/>
                    <a:pt x="0" y="42"/>
                  </a:cubicBezTo>
                  <a:cubicBezTo>
                    <a:pt x="0" y="42"/>
                    <a:pt x="0" y="41"/>
                    <a:pt x="0" y="4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2" y="0"/>
                  </a:cubicBezTo>
                  <a:cubicBezTo>
                    <a:pt x="3" y="0"/>
                    <a:pt x="4" y="0"/>
                    <a:pt x="4" y="2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6"/>
                    <a:pt x="42" y="5"/>
                    <a:pt x="43" y="5"/>
                  </a:cubicBezTo>
                  <a:cubicBezTo>
                    <a:pt x="44" y="5"/>
                    <a:pt x="45" y="6"/>
                    <a:pt x="45" y="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8"/>
                    <a:pt x="45" y="29"/>
                    <a:pt x="44" y="29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2" y="43"/>
                    <a:pt x="2" y="43"/>
                    <a:pt x="2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347"/>
            <p:cNvSpPr>
              <a:spLocks noEditPoints="1"/>
            </p:cNvSpPr>
            <p:nvPr/>
          </p:nvSpPr>
          <p:spPr bwMode="auto">
            <a:xfrm>
              <a:off x="5287962" y="5223541"/>
              <a:ext cx="192088" cy="109538"/>
            </a:xfrm>
            <a:custGeom>
              <a:avLst/>
              <a:gdLst>
                <a:gd name="T0" fmla="*/ 14 w 51"/>
                <a:gd name="T1" fmla="*/ 29 h 29"/>
                <a:gd name="T2" fmla="*/ 13 w 51"/>
                <a:gd name="T3" fmla="*/ 28 h 29"/>
                <a:gd name="T4" fmla="*/ 1 w 51"/>
                <a:gd name="T5" fmla="*/ 18 h 29"/>
                <a:gd name="T6" fmla="*/ 0 w 51"/>
                <a:gd name="T7" fmla="*/ 16 h 29"/>
                <a:gd name="T8" fmla="*/ 1 w 51"/>
                <a:gd name="T9" fmla="*/ 14 h 29"/>
                <a:gd name="T10" fmla="*/ 36 w 51"/>
                <a:gd name="T11" fmla="*/ 1 h 29"/>
                <a:gd name="T12" fmla="*/ 38 w 51"/>
                <a:gd name="T13" fmla="*/ 1 h 29"/>
                <a:gd name="T14" fmla="*/ 50 w 51"/>
                <a:gd name="T15" fmla="*/ 11 h 29"/>
                <a:gd name="T16" fmla="*/ 51 w 51"/>
                <a:gd name="T17" fmla="*/ 13 h 29"/>
                <a:gd name="T18" fmla="*/ 50 w 51"/>
                <a:gd name="T19" fmla="*/ 15 h 29"/>
                <a:gd name="T20" fmla="*/ 15 w 51"/>
                <a:gd name="T21" fmla="*/ 29 h 29"/>
                <a:gd name="T22" fmla="*/ 14 w 51"/>
                <a:gd name="T23" fmla="*/ 29 h 29"/>
                <a:gd name="T24" fmla="*/ 6 w 51"/>
                <a:gd name="T25" fmla="*/ 17 h 29"/>
                <a:gd name="T26" fmla="*/ 15 w 51"/>
                <a:gd name="T27" fmla="*/ 25 h 29"/>
                <a:gd name="T28" fmla="*/ 45 w 51"/>
                <a:gd name="T29" fmla="*/ 12 h 29"/>
                <a:gd name="T30" fmla="*/ 36 w 51"/>
                <a:gd name="T31" fmla="*/ 5 h 29"/>
                <a:gd name="T32" fmla="*/ 6 w 51"/>
                <a:gd name="T33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29">
                  <a:moveTo>
                    <a:pt x="14" y="29"/>
                  </a:moveTo>
                  <a:cubicBezTo>
                    <a:pt x="14" y="29"/>
                    <a:pt x="13" y="29"/>
                    <a:pt x="13" y="2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7"/>
                    <a:pt x="0" y="16"/>
                  </a:cubicBezTo>
                  <a:cubicBezTo>
                    <a:pt x="0" y="15"/>
                    <a:pt x="1" y="15"/>
                    <a:pt x="1" y="14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7" y="0"/>
                    <a:pt x="38" y="0"/>
                    <a:pt x="38" y="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1" y="12"/>
                    <a:pt x="51" y="13"/>
                    <a:pt x="51" y="13"/>
                  </a:cubicBezTo>
                  <a:cubicBezTo>
                    <a:pt x="51" y="14"/>
                    <a:pt x="50" y="15"/>
                    <a:pt x="50" y="15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4" y="29"/>
                  </a:cubicBezTo>
                  <a:close/>
                  <a:moveTo>
                    <a:pt x="6" y="17"/>
                  </a:moveTo>
                  <a:cubicBezTo>
                    <a:pt x="15" y="25"/>
                    <a:pt x="15" y="25"/>
                    <a:pt x="15" y="25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6" y="17"/>
                    <a:pt x="6" y="17"/>
                    <a:pt x="6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348"/>
            <p:cNvSpPr>
              <a:spLocks noEditPoints="1"/>
            </p:cNvSpPr>
            <p:nvPr/>
          </p:nvSpPr>
          <p:spPr bwMode="auto">
            <a:xfrm>
              <a:off x="5273675" y="5114003"/>
              <a:ext cx="192088" cy="109538"/>
            </a:xfrm>
            <a:custGeom>
              <a:avLst/>
              <a:gdLst>
                <a:gd name="T0" fmla="*/ 37 w 51"/>
                <a:gd name="T1" fmla="*/ 29 h 29"/>
                <a:gd name="T2" fmla="*/ 37 w 51"/>
                <a:gd name="T3" fmla="*/ 29 h 29"/>
                <a:gd name="T4" fmla="*/ 2 w 51"/>
                <a:gd name="T5" fmla="*/ 15 h 29"/>
                <a:gd name="T6" fmla="*/ 0 w 51"/>
                <a:gd name="T7" fmla="*/ 14 h 29"/>
                <a:gd name="T8" fmla="*/ 1 w 51"/>
                <a:gd name="T9" fmla="*/ 12 h 29"/>
                <a:gd name="T10" fmla="*/ 13 w 51"/>
                <a:gd name="T11" fmla="*/ 0 h 29"/>
                <a:gd name="T12" fmla="*/ 15 w 51"/>
                <a:gd name="T13" fmla="*/ 0 h 29"/>
                <a:gd name="T14" fmla="*/ 50 w 51"/>
                <a:gd name="T15" fmla="*/ 14 h 29"/>
                <a:gd name="T16" fmla="*/ 51 w 51"/>
                <a:gd name="T17" fmla="*/ 15 h 29"/>
                <a:gd name="T18" fmla="*/ 51 w 51"/>
                <a:gd name="T19" fmla="*/ 17 h 29"/>
                <a:gd name="T20" fmla="*/ 39 w 51"/>
                <a:gd name="T21" fmla="*/ 29 h 29"/>
                <a:gd name="T22" fmla="*/ 37 w 51"/>
                <a:gd name="T23" fmla="*/ 29 h 29"/>
                <a:gd name="T24" fmla="*/ 6 w 51"/>
                <a:gd name="T25" fmla="*/ 13 h 29"/>
                <a:gd name="T26" fmla="*/ 37 w 51"/>
                <a:gd name="T27" fmla="*/ 25 h 29"/>
                <a:gd name="T28" fmla="*/ 46 w 51"/>
                <a:gd name="T29" fmla="*/ 17 h 29"/>
                <a:gd name="T30" fmla="*/ 15 w 51"/>
                <a:gd name="T31" fmla="*/ 4 h 29"/>
                <a:gd name="T32" fmla="*/ 6 w 51"/>
                <a:gd name="T33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29">
                  <a:moveTo>
                    <a:pt x="37" y="29"/>
                  </a:moveTo>
                  <a:cubicBezTo>
                    <a:pt x="37" y="29"/>
                    <a:pt x="37" y="29"/>
                    <a:pt x="37" y="29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1" y="15"/>
                    <a:pt x="0" y="14"/>
                  </a:cubicBezTo>
                  <a:cubicBezTo>
                    <a:pt x="0" y="13"/>
                    <a:pt x="1" y="13"/>
                    <a:pt x="1" y="1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1" y="14"/>
                    <a:pt x="51" y="15"/>
                    <a:pt x="51" y="15"/>
                  </a:cubicBezTo>
                  <a:cubicBezTo>
                    <a:pt x="51" y="16"/>
                    <a:pt x="51" y="17"/>
                    <a:pt x="51" y="17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8" y="29"/>
                    <a:pt x="38" y="29"/>
                    <a:pt x="37" y="29"/>
                  </a:cubicBezTo>
                  <a:close/>
                  <a:moveTo>
                    <a:pt x="6" y="13"/>
                  </a:moveTo>
                  <a:cubicBezTo>
                    <a:pt x="37" y="25"/>
                    <a:pt x="37" y="25"/>
                    <a:pt x="37" y="25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6" y="13"/>
                    <a:pt x="6" y="13"/>
                    <a:pt x="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349"/>
            <p:cNvSpPr/>
            <p:nvPr/>
          </p:nvSpPr>
          <p:spPr bwMode="auto">
            <a:xfrm>
              <a:off x="5127625" y="5306091"/>
              <a:ext cx="134938" cy="139700"/>
            </a:xfrm>
            <a:custGeom>
              <a:avLst/>
              <a:gdLst>
                <a:gd name="T0" fmla="*/ 34 w 36"/>
                <a:gd name="T1" fmla="*/ 37 h 37"/>
                <a:gd name="T2" fmla="*/ 33 w 36"/>
                <a:gd name="T3" fmla="*/ 37 h 37"/>
                <a:gd name="T4" fmla="*/ 1 w 36"/>
                <a:gd name="T5" fmla="*/ 23 h 37"/>
                <a:gd name="T6" fmla="*/ 0 w 36"/>
                <a:gd name="T7" fmla="*/ 21 h 37"/>
                <a:gd name="T8" fmla="*/ 0 w 36"/>
                <a:gd name="T9" fmla="*/ 2 h 37"/>
                <a:gd name="T10" fmla="*/ 2 w 36"/>
                <a:gd name="T11" fmla="*/ 0 h 37"/>
                <a:gd name="T12" fmla="*/ 4 w 36"/>
                <a:gd name="T13" fmla="*/ 2 h 37"/>
                <a:gd name="T14" fmla="*/ 4 w 36"/>
                <a:gd name="T15" fmla="*/ 20 h 37"/>
                <a:gd name="T16" fmla="*/ 35 w 36"/>
                <a:gd name="T17" fmla="*/ 33 h 37"/>
                <a:gd name="T18" fmla="*/ 36 w 36"/>
                <a:gd name="T19" fmla="*/ 35 h 37"/>
                <a:gd name="T20" fmla="*/ 34 w 36"/>
                <a:gd name="T2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37">
                  <a:moveTo>
                    <a:pt x="34" y="37"/>
                  </a:moveTo>
                  <a:cubicBezTo>
                    <a:pt x="34" y="37"/>
                    <a:pt x="33" y="37"/>
                    <a:pt x="33" y="37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3"/>
                    <a:pt x="0" y="22"/>
                    <a:pt x="0" y="2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6" y="33"/>
                    <a:pt x="36" y="34"/>
                    <a:pt x="36" y="35"/>
                  </a:cubicBezTo>
                  <a:cubicBezTo>
                    <a:pt x="35" y="36"/>
                    <a:pt x="35" y="37"/>
                    <a:pt x="34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" name="Freeform 350"/>
            <p:cNvSpPr>
              <a:spLocks noEditPoints="1"/>
            </p:cNvSpPr>
            <p:nvPr/>
          </p:nvSpPr>
          <p:spPr bwMode="auto">
            <a:xfrm>
              <a:off x="5075237" y="5226716"/>
              <a:ext cx="190500" cy="112713"/>
            </a:xfrm>
            <a:custGeom>
              <a:avLst/>
              <a:gdLst>
                <a:gd name="T0" fmla="*/ 37 w 51"/>
                <a:gd name="T1" fmla="*/ 30 h 30"/>
                <a:gd name="T2" fmla="*/ 36 w 51"/>
                <a:gd name="T3" fmla="*/ 30 h 30"/>
                <a:gd name="T4" fmla="*/ 1 w 51"/>
                <a:gd name="T5" fmla="*/ 16 h 30"/>
                <a:gd name="T6" fmla="*/ 0 w 51"/>
                <a:gd name="T7" fmla="*/ 15 h 30"/>
                <a:gd name="T8" fmla="*/ 0 w 51"/>
                <a:gd name="T9" fmla="*/ 13 h 30"/>
                <a:gd name="T10" fmla="*/ 12 w 51"/>
                <a:gd name="T11" fmla="*/ 1 h 30"/>
                <a:gd name="T12" fmla="*/ 14 w 51"/>
                <a:gd name="T13" fmla="*/ 1 h 30"/>
                <a:gd name="T14" fmla="*/ 49 w 51"/>
                <a:gd name="T15" fmla="*/ 15 h 30"/>
                <a:gd name="T16" fmla="*/ 51 w 51"/>
                <a:gd name="T17" fmla="*/ 16 h 30"/>
                <a:gd name="T18" fmla="*/ 50 w 51"/>
                <a:gd name="T19" fmla="*/ 18 h 30"/>
                <a:gd name="T20" fmla="*/ 38 w 51"/>
                <a:gd name="T21" fmla="*/ 30 h 30"/>
                <a:gd name="T22" fmla="*/ 37 w 51"/>
                <a:gd name="T23" fmla="*/ 30 h 30"/>
                <a:gd name="T24" fmla="*/ 5 w 51"/>
                <a:gd name="T25" fmla="*/ 13 h 30"/>
                <a:gd name="T26" fmla="*/ 36 w 51"/>
                <a:gd name="T27" fmla="*/ 26 h 30"/>
                <a:gd name="T28" fmla="*/ 45 w 51"/>
                <a:gd name="T29" fmla="*/ 17 h 30"/>
                <a:gd name="T30" fmla="*/ 14 w 51"/>
                <a:gd name="T31" fmla="*/ 5 h 30"/>
                <a:gd name="T32" fmla="*/ 5 w 51"/>
                <a:gd name="T33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30">
                  <a:moveTo>
                    <a:pt x="37" y="30"/>
                  </a:moveTo>
                  <a:cubicBezTo>
                    <a:pt x="36" y="30"/>
                    <a:pt x="36" y="30"/>
                    <a:pt x="36" y="3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6"/>
                    <a:pt x="0" y="15"/>
                    <a:pt x="0" y="15"/>
                  </a:cubicBezTo>
                  <a:cubicBezTo>
                    <a:pt x="0" y="14"/>
                    <a:pt x="0" y="13"/>
                    <a:pt x="0" y="13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1"/>
                    <a:pt x="14" y="0"/>
                    <a:pt x="14" y="1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50" y="15"/>
                    <a:pt x="50" y="15"/>
                    <a:pt x="51" y="16"/>
                  </a:cubicBezTo>
                  <a:cubicBezTo>
                    <a:pt x="51" y="17"/>
                    <a:pt x="50" y="17"/>
                    <a:pt x="50" y="18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0"/>
                    <a:pt x="37" y="30"/>
                    <a:pt x="37" y="30"/>
                  </a:cubicBezTo>
                  <a:close/>
                  <a:moveTo>
                    <a:pt x="5" y="13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5" y="13"/>
                    <a:pt x="5" y="13"/>
                    <a:pt x="5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33" name="Straight Connector 9"/>
          <p:cNvCxnSpPr/>
          <p:nvPr/>
        </p:nvCxnSpPr>
        <p:spPr>
          <a:xfrm>
            <a:off x="5990223" y="1139356"/>
            <a:ext cx="0" cy="5143500"/>
          </a:xfrm>
          <a:prstGeom prst="line">
            <a:avLst/>
          </a:prstGeom>
          <a:noFill/>
          <a:ln w="19050" cap="flat" cmpd="sng" algn="ctr">
            <a:solidFill>
              <a:srgbClr val="778495"/>
            </a:solidFill>
            <a:prstDash val="solid"/>
          </a:ln>
          <a:effectLst/>
        </p:spPr>
      </p:cxnSp>
      <p:sp>
        <p:nvSpPr>
          <p:cNvPr id="34" name="Oval 14"/>
          <p:cNvSpPr>
            <a:spLocks noChangeArrowheads="1"/>
          </p:cNvSpPr>
          <p:nvPr/>
        </p:nvSpPr>
        <p:spPr bwMode="auto">
          <a:xfrm>
            <a:off x="5907673" y="1772769"/>
            <a:ext cx="161925" cy="161925"/>
          </a:xfrm>
          <a:prstGeom prst="ellipse">
            <a:avLst/>
          </a:pr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sym typeface="微软雅黑" panose="020B0503020204020204" pitchFamily="34" charset="-122"/>
            </a:endParaRPr>
          </a:p>
        </p:txBody>
      </p:sp>
      <p:sp>
        <p:nvSpPr>
          <p:cNvPr id="35" name="文本框 34"/>
          <p:cNvSpPr txBox="1">
            <a:spLocks noChangeArrowheads="1"/>
          </p:cNvSpPr>
          <p:nvPr/>
        </p:nvSpPr>
        <p:spPr bwMode="auto">
          <a:xfrm>
            <a:off x="1681748" y="1658469"/>
            <a:ext cx="4256088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图书馆于2014年建成并于次年投入使用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</a:endParaRPr>
          </a:p>
        </p:txBody>
      </p:sp>
      <p:sp>
        <p:nvSpPr>
          <p:cNvPr id="36" name="Oval 14"/>
          <p:cNvSpPr>
            <a:spLocks noChangeArrowheads="1"/>
          </p:cNvSpPr>
          <p:nvPr/>
        </p:nvSpPr>
        <p:spPr bwMode="auto">
          <a:xfrm>
            <a:off x="5923548" y="2701456"/>
            <a:ext cx="161925" cy="161925"/>
          </a:xfrm>
          <a:prstGeom prst="ellipse">
            <a:avLst/>
          </a:pr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sym typeface="微软雅黑" panose="020B0503020204020204" pitchFamily="34" charset="-122"/>
            </a:endParaRPr>
          </a:p>
        </p:txBody>
      </p:sp>
      <p:sp>
        <p:nvSpPr>
          <p:cNvPr id="37" name="Oval 14"/>
          <p:cNvSpPr>
            <a:spLocks noChangeArrowheads="1"/>
          </p:cNvSpPr>
          <p:nvPr/>
        </p:nvSpPr>
        <p:spPr bwMode="auto">
          <a:xfrm>
            <a:off x="5909261" y="3377731"/>
            <a:ext cx="161925" cy="161925"/>
          </a:xfrm>
          <a:prstGeom prst="ellipse">
            <a:avLst/>
          </a:pr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sym typeface="微软雅黑" panose="020B0503020204020204" pitchFamily="34" charset="-122"/>
            </a:endParaRPr>
          </a:p>
        </p:txBody>
      </p:sp>
      <p:sp>
        <p:nvSpPr>
          <p:cNvPr id="38" name="Oval 14"/>
          <p:cNvSpPr>
            <a:spLocks noChangeArrowheads="1"/>
          </p:cNvSpPr>
          <p:nvPr/>
        </p:nvSpPr>
        <p:spPr bwMode="auto">
          <a:xfrm>
            <a:off x="5907673" y="4193706"/>
            <a:ext cx="161925" cy="161925"/>
          </a:xfrm>
          <a:prstGeom prst="ellipse">
            <a:avLst/>
          </a:pr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sym typeface="微软雅黑" panose="020B0503020204020204" pitchFamily="34" charset="-122"/>
            </a:endParaRPr>
          </a:p>
        </p:txBody>
      </p:sp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5909261" y="5816131"/>
            <a:ext cx="161925" cy="161925"/>
          </a:xfrm>
          <a:prstGeom prst="ellipse">
            <a:avLst/>
          </a:pr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sym typeface="微软雅黑" panose="020B0503020204020204" pitchFamily="34" charset="-122"/>
            </a:endParaRPr>
          </a:p>
        </p:txBody>
      </p:sp>
      <p:sp>
        <p:nvSpPr>
          <p:cNvPr id="40" name="Oval 14"/>
          <p:cNvSpPr>
            <a:spLocks noChangeArrowheads="1"/>
          </p:cNvSpPr>
          <p:nvPr/>
        </p:nvSpPr>
        <p:spPr bwMode="auto">
          <a:xfrm>
            <a:off x="5898148" y="5122394"/>
            <a:ext cx="161925" cy="161925"/>
          </a:xfrm>
          <a:prstGeom prst="ellipse">
            <a:avLst/>
          </a:pr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sym typeface="微软雅黑" panose="020B0503020204020204" pitchFamily="34" charset="-122"/>
            </a:endParaRPr>
          </a:p>
        </p:txBody>
      </p:sp>
      <p:sp>
        <p:nvSpPr>
          <p:cNvPr id="41" name="文本框 40"/>
          <p:cNvSpPr txBox="1">
            <a:spLocks noChangeArrowheads="1"/>
          </p:cNvSpPr>
          <p:nvPr/>
        </p:nvSpPr>
        <p:spPr bwMode="auto">
          <a:xfrm>
            <a:off x="6145798" y="2633194"/>
            <a:ext cx="2418715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总建筑面积3.68万平方米</a:t>
            </a: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</a:endParaRPr>
          </a:p>
        </p:txBody>
      </p:sp>
      <p:sp>
        <p:nvSpPr>
          <p:cNvPr id="42" name="文本框 41"/>
          <p:cNvSpPr txBox="1">
            <a:spLocks noChangeArrowheads="1"/>
          </p:cNvSpPr>
          <p:nvPr/>
        </p:nvSpPr>
        <p:spPr bwMode="auto">
          <a:xfrm>
            <a:off x="2780298" y="3290419"/>
            <a:ext cx="31289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全馆实行借阅览一体全开架服务</a:t>
            </a: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</a:endParaRPr>
          </a:p>
        </p:txBody>
      </p:sp>
      <p:sp>
        <p:nvSpPr>
          <p:cNvPr id="43" name="文本框 42"/>
          <p:cNvSpPr txBox="1">
            <a:spLocks noChangeArrowheads="1"/>
          </p:cNvSpPr>
          <p:nvPr/>
        </p:nvSpPr>
        <p:spPr bwMode="auto">
          <a:xfrm>
            <a:off x="6175375" y="4102735"/>
            <a:ext cx="3348355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每日早</a:t>
            </a:r>
            <a:r>
              <a:rPr kumimoji="0" lang="en-US" altLang="zh-CN" sz="1600" b="0" i="0" u="none" strike="noStrike" kern="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8:00</a:t>
            </a: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开馆，晚</a:t>
            </a:r>
            <a:r>
              <a:rPr kumimoji="0" lang="en-US" altLang="zh-CN" sz="1600" b="0" i="0" u="none" strike="noStrike" kern="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22:00</a:t>
            </a: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闭馆</a:t>
            </a: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</a:endParaRPr>
          </a:p>
        </p:txBody>
      </p:sp>
      <p:sp>
        <p:nvSpPr>
          <p:cNvPr id="44" name="文本框 43"/>
          <p:cNvSpPr txBox="1">
            <a:spLocks noChangeArrowheads="1"/>
          </p:cNvSpPr>
          <p:nvPr/>
        </p:nvSpPr>
        <p:spPr bwMode="auto">
          <a:xfrm>
            <a:off x="4216986" y="5008094"/>
            <a:ext cx="1711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网站提供全天候数字化畅通服务</a:t>
            </a: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</a:endParaRPr>
          </a:p>
        </p:txBody>
      </p:sp>
      <p:sp>
        <p:nvSpPr>
          <p:cNvPr id="45" name="文本框 44"/>
          <p:cNvSpPr txBox="1">
            <a:spLocks noChangeArrowheads="1"/>
          </p:cNvSpPr>
          <p:nvPr/>
        </p:nvSpPr>
        <p:spPr bwMode="auto">
          <a:xfrm>
            <a:off x="6204536" y="5604994"/>
            <a:ext cx="2825750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文献传递服务</a:t>
            </a:r>
            <a:endParaRPr kumimoji="0" lang="en-US" altLang="zh-CN" sz="1600" b="0" i="0" u="none" strike="noStrike" kern="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</a:endParaRPr>
          </a:p>
        </p:txBody>
      </p:sp>
      <p:pic>
        <p:nvPicPr>
          <p:cNvPr id="46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086" y="4439769"/>
            <a:ext cx="1590675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图片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023" y="3033244"/>
            <a:ext cx="1590675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图片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048" y="3695231"/>
            <a:ext cx="16795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图片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498" y="1647356"/>
            <a:ext cx="155892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图片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873" y="2171231"/>
            <a:ext cx="1681163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1" grpId="0"/>
      <p:bldP spid="42" grpId="0"/>
      <p:bldP spid="43" grpId="0"/>
      <p:bldP spid="44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自由: 形状 31"/>
          <p:cNvSpPr/>
          <p:nvPr/>
        </p:nvSpPr>
        <p:spPr>
          <a:xfrm rot="2676033">
            <a:off x="195580" y="96520"/>
            <a:ext cx="607060" cy="982980"/>
          </a:xfrm>
          <a:custGeom>
            <a:avLst/>
            <a:gdLst>
              <a:gd name="connsiteX0" fmla="*/ 0 w 2538145"/>
              <a:gd name="connsiteY0" fmla="*/ 818109 h 3949518"/>
              <a:gd name="connsiteX1" fmla="*/ 829597 w 2538145"/>
              <a:gd name="connsiteY1" fmla="*/ 0 h 3949518"/>
              <a:gd name="connsiteX2" fmla="*/ 2538145 w 2538145"/>
              <a:gd name="connsiteY2" fmla="*/ 0 h 3949518"/>
              <a:gd name="connsiteX3" fmla="*/ 2538145 w 2538145"/>
              <a:gd name="connsiteY3" fmla="*/ 3131408 h 3949518"/>
              <a:gd name="connsiteX4" fmla="*/ 1708547 w 2538145"/>
              <a:gd name="connsiteY4" fmla="*/ 3949518 h 3949518"/>
              <a:gd name="connsiteX5" fmla="*/ 1708547 w 2538145"/>
              <a:gd name="connsiteY5" fmla="*/ 818109 h 3949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8145" h="3949518">
                <a:moveTo>
                  <a:pt x="0" y="818109"/>
                </a:moveTo>
                <a:lnTo>
                  <a:pt x="829597" y="0"/>
                </a:lnTo>
                <a:lnTo>
                  <a:pt x="2538145" y="0"/>
                </a:lnTo>
                <a:lnTo>
                  <a:pt x="2538145" y="3131408"/>
                </a:lnTo>
                <a:lnTo>
                  <a:pt x="1708547" y="3949518"/>
                </a:lnTo>
                <a:lnTo>
                  <a:pt x="1708547" y="818109"/>
                </a:lnTo>
                <a:close/>
              </a:path>
            </a:pathLst>
          </a:custGeom>
          <a:solidFill>
            <a:srgbClr val="748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>
              <a:defRPr/>
            </a:pPr>
            <a:endParaRPr lang="zh-CN" altLang="en-US" sz="180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52830" y="822325"/>
            <a:ext cx="10563860" cy="99695"/>
          </a:xfrm>
          <a:prstGeom prst="rect">
            <a:avLst/>
          </a:prstGeom>
          <a:solidFill>
            <a:srgbClr val="748A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307955" y="247650"/>
            <a:ext cx="18446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748AA4"/>
                </a:solidFill>
                <a:cs typeface="+mn-ea"/>
                <a:sym typeface="+mn-lt"/>
              </a:rPr>
              <a:t>PART    01</a:t>
            </a:r>
            <a:endParaRPr lang="en-US" altLang="zh-CN">
              <a:solidFill>
                <a:srgbClr val="748AA4"/>
              </a:solidFill>
              <a:cs typeface="+mn-ea"/>
              <a:sym typeface="+mn-lt"/>
            </a:endParaRPr>
          </a:p>
        </p:txBody>
      </p:sp>
      <p:sp>
        <p:nvSpPr>
          <p:cNvPr id="85" name="36 Rectángulo redondeado"/>
          <p:cNvSpPr/>
          <p:nvPr/>
        </p:nvSpPr>
        <p:spPr bwMode="auto">
          <a:xfrm>
            <a:off x="981327" y="922020"/>
            <a:ext cx="4544444" cy="3503921"/>
          </a:xfrm>
          <a:prstGeom prst="roundRect">
            <a:avLst>
              <a:gd name="adj" fmla="val 2557"/>
            </a:avLst>
          </a:prstGeom>
          <a:solidFill>
            <a:schemeClr val="bg1">
              <a:lumMod val="65000"/>
              <a:alpha val="15000"/>
            </a:schemeClr>
          </a:solidFill>
          <a:ln w="3175">
            <a:noFill/>
          </a:ln>
        </p:spPr>
        <p:txBody>
          <a:bodyPr lIns="107989" tIns="143983" rIns="107989" bIns="143983" rtlCol="0" anchor="ctr" anchorCtr="0"/>
          <a:lstStyle/>
          <a:p>
            <a:pPr>
              <a:lnSpc>
                <a:spcPct val="120000"/>
              </a:lnSpc>
            </a:pPr>
            <a:endParaRPr lang="zh-CN" altLang="en-US" spc="600" dirty="0">
              <a:cs typeface="+mn-ea"/>
              <a:sym typeface="+mn-lt"/>
            </a:endParaRPr>
          </a:p>
        </p:txBody>
      </p:sp>
      <p:grpSp>
        <p:nvGrpSpPr>
          <p:cNvPr id="86" name="37 Grupo"/>
          <p:cNvGrpSpPr>
            <a:grpSpLocks noChangeAspect="1"/>
          </p:cNvGrpSpPr>
          <p:nvPr/>
        </p:nvGrpSpPr>
        <p:grpSpPr>
          <a:xfrm>
            <a:off x="981326" y="882852"/>
            <a:ext cx="1398492" cy="729201"/>
            <a:chOff x="6621660" y="2626427"/>
            <a:chExt cx="525900" cy="304218"/>
          </a:xfrm>
          <a:solidFill>
            <a:schemeClr val="accent5">
              <a:lumMod val="75000"/>
            </a:schemeClr>
          </a:solidFill>
        </p:grpSpPr>
        <p:sp>
          <p:nvSpPr>
            <p:cNvPr id="87" name="6 Rectángulo"/>
            <p:cNvSpPr>
              <a:spLocks noChangeAspect="1"/>
            </p:cNvSpPr>
            <p:nvPr/>
          </p:nvSpPr>
          <p:spPr bwMode="auto">
            <a:xfrm rot="10800000">
              <a:off x="6621660" y="2628808"/>
              <a:ext cx="263490" cy="301837"/>
            </a:xfrm>
            <a:custGeom>
              <a:avLst/>
              <a:gdLst>
                <a:gd name="connsiteX0" fmla="*/ 0 w 360040"/>
                <a:gd name="connsiteY0" fmla="*/ 0 h 360040"/>
                <a:gd name="connsiteX1" fmla="*/ 360040 w 360040"/>
                <a:gd name="connsiteY1" fmla="*/ 0 h 360040"/>
                <a:gd name="connsiteX2" fmla="*/ 360040 w 360040"/>
                <a:gd name="connsiteY2" fmla="*/ 360040 h 360040"/>
                <a:gd name="connsiteX3" fmla="*/ 0 w 360040"/>
                <a:gd name="connsiteY3" fmla="*/ 360040 h 360040"/>
                <a:gd name="connsiteX4" fmla="*/ 0 w 360040"/>
                <a:gd name="connsiteY4" fmla="*/ 0 h 360040"/>
                <a:gd name="connsiteX0-1" fmla="*/ 161925 w 360040"/>
                <a:gd name="connsiteY0-2" fmla="*/ 95250 h 360040"/>
                <a:gd name="connsiteX1-3" fmla="*/ 360040 w 360040"/>
                <a:gd name="connsiteY1-4" fmla="*/ 0 h 360040"/>
                <a:gd name="connsiteX2-5" fmla="*/ 360040 w 360040"/>
                <a:gd name="connsiteY2-6" fmla="*/ 360040 h 360040"/>
                <a:gd name="connsiteX3-7" fmla="*/ 0 w 360040"/>
                <a:gd name="connsiteY3-8" fmla="*/ 360040 h 360040"/>
                <a:gd name="connsiteX4-9" fmla="*/ 161925 w 360040"/>
                <a:gd name="connsiteY4-10" fmla="*/ 95250 h 360040"/>
                <a:gd name="connsiteX0-11" fmla="*/ 152400 w 360040"/>
                <a:gd name="connsiteY0-12" fmla="*/ 52387 h 360040"/>
                <a:gd name="connsiteX1-13" fmla="*/ 360040 w 360040"/>
                <a:gd name="connsiteY1-14" fmla="*/ 0 h 360040"/>
                <a:gd name="connsiteX2-15" fmla="*/ 360040 w 360040"/>
                <a:gd name="connsiteY2-16" fmla="*/ 360040 h 360040"/>
                <a:gd name="connsiteX3-17" fmla="*/ 0 w 360040"/>
                <a:gd name="connsiteY3-18" fmla="*/ 360040 h 360040"/>
                <a:gd name="connsiteX4-19" fmla="*/ 152400 w 360040"/>
                <a:gd name="connsiteY4-20" fmla="*/ 52387 h 360040"/>
                <a:gd name="connsiteX0-21" fmla="*/ 33338 w 240978"/>
                <a:gd name="connsiteY0-22" fmla="*/ 52387 h 360040"/>
                <a:gd name="connsiteX1-23" fmla="*/ 240978 w 240978"/>
                <a:gd name="connsiteY1-24" fmla="*/ 0 h 360040"/>
                <a:gd name="connsiteX2-25" fmla="*/ 240978 w 240978"/>
                <a:gd name="connsiteY2-26" fmla="*/ 360040 h 360040"/>
                <a:gd name="connsiteX3-27" fmla="*/ 0 w 240978"/>
                <a:gd name="connsiteY3-28" fmla="*/ 288603 h 360040"/>
                <a:gd name="connsiteX4-29" fmla="*/ 33338 w 240978"/>
                <a:gd name="connsiteY4-30" fmla="*/ 52387 h 360040"/>
                <a:gd name="connsiteX0-31" fmla="*/ 97632 w 305272"/>
                <a:gd name="connsiteY0-32" fmla="*/ 52387 h 360040"/>
                <a:gd name="connsiteX1-33" fmla="*/ 305272 w 305272"/>
                <a:gd name="connsiteY1-34" fmla="*/ 0 h 360040"/>
                <a:gd name="connsiteX2-35" fmla="*/ 305272 w 305272"/>
                <a:gd name="connsiteY2-36" fmla="*/ 360040 h 360040"/>
                <a:gd name="connsiteX3-37" fmla="*/ 0 w 305272"/>
                <a:gd name="connsiteY3-38" fmla="*/ 310034 h 360040"/>
                <a:gd name="connsiteX4-39" fmla="*/ 97632 w 305272"/>
                <a:gd name="connsiteY4-40" fmla="*/ 52387 h 360040"/>
                <a:gd name="connsiteX0-41" fmla="*/ 97632 w 305272"/>
                <a:gd name="connsiteY0-42" fmla="*/ 52387 h 310034"/>
                <a:gd name="connsiteX1-43" fmla="*/ 305272 w 305272"/>
                <a:gd name="connsiteY1-44" fmla="*/ 0 h 310034"/>
                <a:gd name="connsiteX2-45" fmla="*/ 195735 w 305272"/>
                <a:gd name="connsiteY2-46" fmla="*/ 238596 h 310034"/>
                <a:gd name="connsiteX3-47" fmla="*/ 0 w 305272"/>
                <a:gd name="connsiteY3-48" fmla="*/ 310034 h 310034"/>
                <a:gd name="connsiteX4-49" fmla="*/ 97632 w 305272"/>
                <a:gd name="connsiteY4-50" fmla="*/ 52387 h 310034"/>
                <a:gd name="connsiteX0-51" fmla="*/ 97632 w 305272"/>
                <a:gd name="connsiteY0-52" fmla="*/ 52387 h 312415"/>
                <a:gd name="connsiteX1-53" fmla="*/ 305272 w 305272"/>
                <a:gd name="connsiteY1-54" fmla="*/ 0 h 312415"/>
                <a:gd name="connsiteX2-55" fmla="*/ 164779 w 305272"/>
                <a:gd name="connsiteY2-56" fmla="*/ 312415 h 312415"/>
                <a:gd name="connsiteX3-57" fmla="*/ 0 w 305272"/>
                <a:gd name="connsiteY3-58" fmla="*/ 310034 h 312415"/>
                <a:gd name="connsiteX4-59" fmla="*/ 97632 w 305272"/>
                <a:gd name="connsiteY4-60" fmla="*/ 52387 h 312415"/>
                <a:gd name="connsiteX0-61" fmla="*/ 97632 w 198116"/>
                <a:gd name="connsiteY0-62" fmla="*/ 0 h 260028"/>
                <a:gd name="connsiteX1-63" fmla="*/ 198116 w 198116"/>
                <a:gd name="connsiteY1-64" fmla="*/ 45245 h 260028"/>
                <a:gd name="connsiteX2-65" fmla="*/ 164779 w 198116"/>
                <a:gd name="connsiteY2-66" fmla="*/ 260028 h 260028"/>
                <a:gd name="connsiteX3-67" fmla="*/ 0 w 198116"/>
                <a:gd name="connsiteY3-68" fmla="*/ 257647 h 260028"/>
                <a:gd name="connsiteX4-69" fmla="*/ 97632 w 198116"/>
                <a:gd name="connsiteY4-70" fmla="*/ 0 h 260028"/>
                <a:gd name="connsiteX0-71" fmla="*/ 97632 w 229072"/>
                <a:gd name="connsiteY0-72" fmla="*/ 2380 h 262408"/>
                <a:gd name="connsiteX1-73" fmla="*/ 229072 w 229072"/>
                <a:gd name="connsiteY1-74" fmla="*/ 0 h 262408"/>
                <a:gd name="connsiteX2-75" fmla="*/ 164779 w 229072"/>
                <a:gd name="connsiteY2-76" fmla="*/ 262408 h 262408"/>
                <a:gd name="connsiteX3-77" fmla="*/ 0 w 229072"/>
                <a:gd name="connsiteY3-78" fmla="*/ 260027 h 262408"/>
                <a:gd name="connsiteX4-79" fmla="*/ 97632 w 229072"/>
                <a:gd name="connsiteY4-80" fmla="*/ 2380 h 262408"/>
                <a:gd name="connsiteX0-81" fmla="*/ 97632 w 229072"/>
                <a:gd name="connsiteY0-82" fmla="*/ 0 h 262410"/>
                <a:gd name="connsiteX1-83" fmla="*/ 229072 w 229072"/>
                <a:gd name="connsiteY1-84" fmla="*/ 2 h 262410"/>
                <a:gd name="connsiteX2-85" fmla="*/ 164779 w 229072"/>
                <a:gd name="connsiteY2-86" fmla="*/ 262410 h 262410"/>
                <a:gd name="connsiteX3-87" fmla="*/ 0 w 229072"/>
                <a:gd name="connsiteY3-88" fmla="*/ 260029 h 262410"/>
                <a:gd name="connsiteX4-89" fmla="*/ 97632 w 229072"/>
                <a:gd name="connsiteY4-90" fmla="*/ 0 h 2624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29072" h="262410">
                  <a:moveTo>
                    <a:pt x="97632" y="0"/>
                  </a:moveTo>
                  <a:lnTo>
                    <a:pt x="229072" y="2"/>
                  </a:lnTo>
                  <a:lnTo>
                    <a:pt x="164779" y="262410"/>
                  </a:lnTo>
                  <a:lnTo>
                    <a:pt x="0" y="260029"/>
                  </a:lnTo>
                  <a:lnTo>
                    <a:pt x="97632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s-SV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88" name="6 Rectángulo"/>
            <p:cNvSpPr>
              <a:spLocks noChangeAspect="1"/>
            </p:cNvSpPr>
            <p:nvPr/>
          </p:nvSpPr>
          <p:spPr bwMode="auto">
            <a:xfrm rot="10800000">
              <a:off x="6884070" y="2626427"/>
              <a:ext cx="263490" cy="301837"/>
            </a:xfrm>
            <a:custGeom>
              <a:avLst/>
              <a:gdLst>
                <a:gd name="connsiteX0" fmla="*/ 0 w 360040"/>
                <a:gd name="connsiteY0" fmla="*/ 0 h 360040"/>
                <a:gd name="connsiteX1" fmla="*/ 360040 w 360040"/>
                <a:gd name="connsiteY1" fmla="*/ 0 h 360040"/>
                <a:gd name="connsiteX2" fmla="*/ 360040 w 360040"/>
                <a:gd name="connsiteY2" fmla="*/ 360040 h 360040"/>
                <a:gd name="connsiteX3" fmla="*/ 0 w 360040"/>
                <a:gd name="connsiteY3" fmla="*/ 360040 h 360040"/>
                <a:gd name="connsiteX4" fmla="*/ 0 w 360040"/>
                <a:gd name="connsiteY4" fmla="*/ 0 h 360040"/>
                <a:gd name="connsiteX0-1" fmla="*/ 161925 w 360040"/>
                <a:gd name="connsiteY0-2" fmla="*/ 95250 h 360040"/>
                <a:gd name="connsiteX1-3" fmla="*/ 360040 w 360040"/>
                <a:gd name="connsiteY1-4" fmla="*/ 0 h 360040"/>
                <a:gd name="connsiteX2-5" fmla="*/ 360040 w 360040"/>
                <a:gd name="connsiteY2-6" fmla="*/ 360040 h 360040"/>
                <a:gd name="connsiteX3-7" fmla="*/ 0 w 360040"/>
                <a:gd name="connsiteY3-8" fmla="*/ 360040 h 360040"/>
                <a:gd name="connsiteX4-9" fmla="*/ 161925 w 360040"/>
                <a:gd name="connsiteY4-10" fmla="*/ 95250 h 360040"/>
                <a:gd name="connsiteX0-11" fmla="*/ 152400 w 360040"/>
                <a:gd name="connsiteY0-12" fmla="*/ 52387 h 360040"/>
                <a:gd name="connsiteX1-13" fmla="*/ 360040 w 360040"/>
                <a:gd name="connsiteY1-14" fmla="*/ 0 h 360040"/>
                <a:gd name="connsiteX2-15" fmla="*/ 360040 w 360040"/>
                <a:gd name="connsiteY2-16" fmla="*/ 360040 h 360040"/>
                <a:gd name="connsiteX3-17" fmla="*/ 0 w 360040"/>
                <a:gd name="connsiteY3-18" fmla="*/ 360040 h 360040"/>
                <a:gd name="connsiteX4-19" fmla="*/ 152400 w 360040"/>
                <a:gd name="connsiteY4-20" fmla="*/ 52387 h 360040"/>
                <a:gd name="connsiteX0-21" fmla="*/ 33338 w 240978"/>
                <a:gd name="connsiteY0-22" fmla="*/ 52387 h 360040"/>
                <a:gd name="connsiteX1-23" fmla="*/ 240978 w 240978"/>
                <a:gd name="connsiteY1-24" fmla="*/ 0 h 360040"/>
                <a:gd name="connsiteX2-25" fmla="*/ 240978 w 240978"/>
                <a:gd name="connsiteY2-26" fmla="*/ 360040 h 360040"/>
                <a:gd name="connsiteX3-27" fmla="*/ 0 w 240978"/>
                <a:gd name="connsiteY3-28" fmla="*/ 288603 h 360040"/>
                <a:gd name="connsiteX4-29" fmla="*/ 33338 w 240978"/>
                <a:gd name="connsiteY4-30" fmla="*/ 52387 h 360040"/>
                <a:gd name="connsiteX0-31" fmla="*/ 97632 w 305272"/>
                <a:gd name="connsiteY0-32" fmla="*/ 52387 h 360040"/>
                <a:gd name="connsiteX1-33" fmla="*/ 305272 w 305272"/>
                <a:gd name="connsiteY1-34" fmla="*/ 0 h 360040"/>
                <a:gd name="connsiteX2-35" fmla="*/ 305272 w 305272"/>
                <a:gd name="connsiteY2-36" fmla="*/ 360040 h 360040"/>
                <a:gd name="connsiteX3-37" fmla="*/ 0 w 305272"/>
                <a:gd name="connsiteY3-38" fmla="*/ 310034 h 360040"/>
                <a:gd name="connsiteX4-39" fmla="*/ 97632 w 305272"/>
                <a:gd name="connsiteY4-40" fmla="*/ 52387 h 360040"/>
                <a:gd name="connsiteX0-41" fmla="*/ 97632 w 305272"/>
                <a:gd name="connsiteY0-42" fmla="*/ 52387 h 310034"/>
                <a:gd name="connsiteX1-43" fmla="*/ 305272 w 305272"/>
                <a:gd name="connsiteY1-44" fmla="*/ 0 h 310034"/>
                <a:gd name="connsiteX2-45" fmla="*/ 195735 w 305272"/>
                <a:gd name="connsiteY2-46" fmla="*/ 238596 h 310034"/>
                <a:gd name="connsiteX3-47" fmla="*/ 0 w 305272"/>
                <a:gd name="connsiteY3-48" fmla="*/ 310034 h 310034"/>
                <a:gd name="connsiteX4-49" fmla="*/ 97632 w 305272"/>
                <a:gd name="connsiteY4-50" fmla="*/ 52387 h 310034"/>
                <a:gd name="connsiteX0-51" fmla="*/ 97632 w 305272"/>
                <a:gd name="connsiteY0-52" fmla="*/ 52387 h 312415"/>
                <a:gd name="connsiteX1-53" fmla="*/ 305272 w 305272"/>
                <a:gd name="connsiteY1-54" fmla="*/ 0 h 312415"/>
                <a:gd name="connsiteX2-55" fmla="*/ 164779 w 305272"/>
                <a:gd name="connsiteY2-56" fmla="*/ 312415 h 312415"/>
                <a:gd name="connsiteX3-57" fmla="*/ 0 w 305272"/>
                <a:gd name="connsiteY3-58" fmla="*/ 310034 h 312415"/>
                <a:gd name="connsiteX4-59" fmla="*/ 97632 w 305272"/>
                <a:gd name="connsiteY4-60" fmla="*/ 52387 h 312415"/>
                <a:gd name="connsiteX0-61" fmla="*/ 97632 w 198116"/>
                <a:gd name="connsiteY0-62" fmla="*/ 0 h 260028"/>
                <a:gd name="connsiteX1-63" fmla="*/ 198116 w 198116"/>
                <a:gd name="connsiteY1-64" fmla="*/ 45245 h 260028"/>
                <a:gd name="connsiteX2-65" fmla="*/ 164779 w 198116"/>
                <a:gd name="connsiteY2-66" fmla="*/ 260028 h 260028"/>
                <a:gd name="connsiteX3-67" fmla="*/ 0 w 198116"/>
                <a:gd name="connsiteY3-68" fmla="*/ 257647 h 260028"/>
                <a:gd name="connsiteX4-69" fmla="*/ 97632 w 198116"/>
                <a:gd name="connsiteY4-70" fmla="*/ 0 h 260028"/>
                <a:gd name="connsiteX0-71" fmla="*/ 97632 w 229072"/>
                <a:gd name="connsiteY0-72" fmla="*/ 2380 h 262408"/>
                <a:gd name="connsiteX1-73" fmla="*/ 229072 w 229072"/>
                <a:gd name="connsiteY1-74" fmla="*/ 0 h 262408"/>
                <a:gd name="connsiteX2-75" fmla="*/ 164779 w 229072"/>
                <a:gd name="connsiteY2-76" fmla="*/ 262408 h 262408"/>
                <a:gd name="connsiteX3-77" fmla="*/ 0 w 229072"/>
                <a:gd name="connsiteY3-78" fmla="*/ 260027 h 262408"/>
                <a:gd name="connsiteX4-79" fmla="*/ 97632 w 229072"/>
                <a:gd name="connsiteY4-80" fmla="*/ 2380 h 262408"/>
                <a:gd name="connsiteX0-81" fmla="*/ 97632 w 229072"/>
                <a:gd name="connsiteY0-82" fmla="*/ 0 h 262410"/>
                <a:gd name="connsiteX1-83" fmla="*/ 229072 w 229072"/>
                <a:gd name="connsiteY1-84" fmla="*/ 2 h 262410"/>
                <a:gd name="connsiteX2-85" fmla="*/ 164779 w 229072"/>
                <a:gd name="connsiteY2-86" fmla="*/ 262410 h 262410"/>
                <a:gd name="connsiteX3-87" fmla="*/ 0 w 229072"/>
                <a:gd name="connsiteY3-88" fmla="*/ 260029 h 262410"/>
                <a:gd name="connsiteX4-89" fmla="*/ 97632 w 229072"/>
                <a:gd name="connsiteY4-90" fmla="*/ 0 h 2624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29072" h="262410">
                  <a:moveTo>
                    <a:pt x="97632" y="0"/>
                  </a:moveTo>
                  <a:lnTo>
                    <a:pt x="229072" y="2"/>
                  </a:lnTo>
                  <a:lnTo>
                    <a:pt x="164779" y="262410"/>
                  </a:lnTo>
                  <a:lnTo>
                    <a:pt x="0" y="260029"/>
                  </a:lnTo>
                  <a:lnTo>
                    <a:pt x="97632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s-SV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" name="TextBox 45"/>
          <p:cNvSpPr txBox="1"/>
          <p:nvPr/>
        </p:nvSpPr>
        <p:spPr>
          <a:xfrm>
            <a:off x="2700655" y="2375535"/>
            <a:ext cx="1981200" cy="421005"/>
          </a:xfrm>
          <a:prstGeom prst="rect">
            <a:avLst/>
          </a:prstGeom>
        </p:spPr>
        <p:txBody>
          <a:bodyPr vert="horz" wrap="none" lIns="0" tIns="0" rIns="0" bIns="0" anchor="b" anchorCtr="1">
            <a:noAutofit/>
          </a:bodyPr>
          <a:lstStyle/>
          <a:p>
            <a:pPr algn="ctr"/>
            <a:endParaRPr lang="zh-CN" altLang="en-US" sz="6000" b="1" kern="900" dirty="0">
              <a:solidFill>
                <a:srgbClr val="748AA4"/>
              </a:solidFill>
              <a:cs typeface="+mn-ea"/>
              <a:sym typeface="+mn-lt"/>
            </a:endParaRPr>
          </a:p>
        </p:txBody>
      </p:sp>
      <p:sp>
        <p:nvSpPr>
          <p:cNvPr id="7" name="文本框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52220" y="1379846"/>
            <a:ext cx="4273550" cy="304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黑体" panose="02010609060101010101" charset="-122"/>
                <a:ea typeface="黑体" panose="02010609060101010101" charset="-122"/>
                <a:sym typeface="微软雅黑" panose="020B0503020204020204" pitchFamily="34" charset="-122"/>
              </a:rPr>
              <a:t>图书馆有以下几个功能区域构成：</a:t>
            </a:r>
            <a:endParaRPr lang="zh-CN" altLang="en-US" sz="2000" b="1" dirty="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  一、书库及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借阅览区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 （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负一层为密集书库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；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2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层书刊不可外借，只能馆内阅览；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3-4</a:t>
            </a:r>
            <a:r>
              <a:rPr lang="zh-CN" altLang="zh-CN" b="1" dirty="0"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层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图书可借、阅）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  二、学术报告厅（负一层）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  三、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展厅（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2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层中厅）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  <a:sym typeface="微软雅黑" panose="020B0503020204020204" pitchFamily="34" charset="-122"/>
            </a:endParaRPr>
          </a:p>
          <a:p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 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 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四、办公区（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7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层）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  注：图书馆内部实现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无线全覆盖，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2000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余座位临窗而设，同学们可以在图书馆自习。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  <a:sym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98324" y="993769"/>
            <a:ext cx="5019185" cy="312891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2420" y="4525636"/>
            <a:ext cx="3493393" cy="194421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4575329"/>
            <a:ext cx="3200400" cy="194421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6187" y="4575329"/>
            <a:ext cx="3326948" cy="1944216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bldLvl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自由: 形状 31"/>
          <p:cNvSpPr/>
          <p:nvPr/>
        </p:nvSpPr>
        <p:spPr>
          <a:xfrm rot="2676033">
            <a:off x="195580" y="96520"/>
            <a:ext cx="607060" cy="982980"/>
          </a:xfrm>
          <a:custGeom>
            <a:avLst/>
            <a:gdLst>
              <a:gd name="connsiteX0" fmla="*/ 0 w 2538145"/>
              <a:gd name="connsiteY0" fmla="*/ 818109 h 3949518"/>
              <a:gd name="connsiteX1" fmla="*/ 829597 w 2538145"/>
              <a:gd name="connsiteY1" fmla="*/ 0 h 3949518"/>
              <a:gd name="connsiteX2" fmla="*/ 2538145 w 2538145"/>
              <a:gd name="connsiteY2" fmla="*/ 0 h 3949518"/>
              <a:gd name="connsiteX3" fmla="*/ 2538145 w 2538145"/>
              <a:gd name="connsiteY3" fmla="*/ 3131408 h 3949518"/>
              <a:gd name="connsiteX4" fmla="*/ 1708547 w 2538145"/>
              <a:gd name="connsiteY4" fmla="*/ 3949518 h 3949518"/>
              <a:gd name="connsiteX5" fmla="*/ 1708547 w 2538145"/>
              <a:gd name="connsiteY5" fmla="*/ 818109 h 3949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8145" h="3949518">
                <a:moveTo>
                  <a:pt x="0" y="818109"/>
                </a:moveTo>
                <a:lnTo>
                  <a:pt x="829597" y="0"/>
                </a:lnTo>
                <a:lnTo>
                  <a:pt x="2538145" y="0"/>
                </a:lnTo>
                <a:lnTo>
                  <a:pt x="2538145" y="3131408"/>
                </a:lnTo>
                <a:lnTo>
                  <a:pt x="1708547" y="3949518"/>
                </a:lnTo>
                <a:lnTo>
                  <a:pt x="1708547" y="818109"/>
                </a:lnTo>
                <a:close/>
              </a:path>
            </a:pathLst>
          </a:custGeom>
          <a:solidFill>
            <a:srgbClr val="748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>
              <a:defRPr/>
            </a:pPr>
            <a:endParaRPr lang="zh-CN" altLang="en-US" sz="180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1252220" y="338455"/>
            <a:ext cx="4683497" cy="500137"/>
          </a:xfrm>
          <a:prstGeom prst="rect">
            <a:avLst/>
          </a:prstGeom>
          <a:effectLst/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800" b="1" kern="100" dirty="0">
                <a:solidFill>
                  <a:srgbClr val="748AA4"/>
                </a:solidFill>
                <a:cs typeface="+mn-ea"/>
                <a:sym typeface="+mn-lt"/>
              </a:rPr>
              <a:t>二、图书馆楼层平面示意图</a:t>
            </a:r>
            <a:endParaRPr lang="zh-CN" altLang="en-US" sz="2800" b="1" kern="1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52830" y="822325"/>
            <a:ext cx="10563860" cy="99695"/>
          </a:xfrm>
          <a:prstGeom prst="rect">
            <a:avLst/>
          </a:prstGeom>
          <a:solidFill>
            <a:srgbClr val="748A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307955" y="247650"/>
            <a:ext cx="18446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748AA4"/>
                </a:solidFill>
                <a:cs typeface="+mn-ea"/>
                <a:sym typeface="+mn-lt"/>
              </a:rPr>
              <a:t>PART    01</a:t>
            </a:r>
            <a:endParaRPr lang="en-US" altLang="zh-CN">
              <a:solidFill>
                <a:srgbClr val="748AA4"/>
              </a:solidFill>
              <a:cs typeface="+mn-ea"/>
              <a:sym typeface="+mn-lt"/>
            </a:endParaRPr>
          </a:p>
        </p:txBody>
      </p:sp>
      <p:graphicFrame>
        <p:nvGraphicFramePr>
          <p:cNvPr id="13" name="对象 12"/>
          <p:cNvGraphicFramePr/>
          <p:nvPr/>
        </p:nvGraphicFramePr>
        <p:xfrm>
          <a:off x="6110288" y="3752041"/>
          <a:ext cx="4949222" cy="2787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" name="" r:id="rId1" imgW="10829925" imgH="4857750" progId="StaticMetafile">
                  <p:embed/>
                </p:oleObj>
              </mc:Choice>
              <mc:Fallback>
                <p:oleObj name="" r:id="rId1" imgW="10829925" imgH="4857750" progId="StaticMetafile">
                  <p:embed/>
                  <p:pic>
                    <p:nvPicPr>
                      <p:cNvPr id="0" name="对象 5"/>
                      <p:cNvPicPr>
                        <a:picLocks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0288" y="3752041"/>
                        <a:ext cx="4949222" cy="27878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/>
          <p:nvPr/>
        </p:nvGraphicFramePr>
        <p:xfrm>
          <a:off x="3565033" y="1151087"/>
          <a:ext cx="5295188" cy="2590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" name="" r:id="rId3" imgW="12087225" imgH="6038850" progId="StaticMetafile">
                  <p:embed/>
                </p:oleObj>
              </mc:Choice>
              <mc:Fallback>
                <p:oleObj name="" r:id="rId3" imgW="12087225" imgH="6038850" progId="StaticMetafile">
                  <p:embed/>
                  <p:pic>
                    <p:nvPicPr>
                      <p:cNvPr id="0" name="对象 8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5033" y="1151087"/>
                        <a:ext cx="5295188" cy="25904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图片 1" descr="二层功能分布图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91185" y="3752215"/>
            <a:ext cx="5450840" cy="2788285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自由: 形状 31"/>
          <p:cNvSpPr/>
          <p:nvPr/>
        </p:nvSpPr>
        <p:spPr>
          <a:xfrm rot="2676033">
            <a:off x="195580" y="96520"/>
            <a:ext cx="607060" cy="982980"/>
          </a:xfrm>
          <a:custGeom>
            <a:avLst/>
            <a:gdLst>
              <a:gd name="connsiteX0" fmla="*/ 0 w 2538145"/>
              <a:gd name="connsiteY0" fmla="*/ 818109 h 3949518"/>
              <a:gd name="connsiteX1" fmla="*/ 829597 w 2538145"/>
              <a:gd name="connsiteY1" fmla="*/ 0 h 3949518"/>
              <a:gd name="connsiteX2" fmla="*/ 2538145 w 2538145"/>
              <a:gd name="connsiteY2" fmla="*/ 0 h 3949518"/>
              <a:gd name="connsiteX3" fmla="*/ 2538145 w 2538145"/>
              <a:gd name="connsiteY3" fmla="*/ 3131408 h 3949518"/>
              <a:gd name="connsiteX4" fmla="*/ 1708547 w 2538145"/>
              <a:gd name="connsiteY4" fmla="*/ 3949518 h 3949518"/>
              <a:gd name="connsiteX5" fmla="*/ 1708547 w 2538145"/>
              <a:gd name="connsiteY5" fmla="*/ 818109 h 3949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8145" h="3949518">
                <a:moveTo>
                  <a:pt x="0" y="818109"/>
                </a:moveTo>
                <a:lnTo>
                  <a:pt x="829597" y="0"/>
                </a:lnTo>
                <a:lnTo>
                  <a:pt x="2538145" y="0"/>
                </a:lnTo>
                <a:lnTo>
                  <a:pt x="2538145" y="3131408"/>
                </a:lnTo>
                <a:lnTo>
                  <a:pt x="1708547" y="3949518"/>
                </a:lnTo>
                <a:lnTo>
                  <a:pt x="1708547" y="818109"/>
                </a:lnTo>
                <a:close/>
              </a:path>
            </a:pathLst>
          </a:custGeom>
          <a:solidFill>
            <a:srgbClr val="748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>
              <a:defRPr/>
            </a:pPr>
            <a:endParaRPr lang="zh-CN" altLang="en-US" sz="180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1252220" y="338455"/>
            <a:ext cx="4227195" cy="499110"/>
          </a:xfrm>
          <a:prstGeom prst="rect">
            <a:avLst/>
          </a:prstGeom>
          <a:effectLst/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800" b="1" kern="100" dirty="0">
                <a:solidFill>
                  <a:srgbClr val="748AA4"/>
                </a:solidFill>
                <a:cs typeface="+mn-ea"/>
                <a:sym typeface="+mn-lt"/>
              </a:rPr>
              <a:t>三、入馆须知</a:t>
            </a:r>
            <a:endParaRPr lang="zh-CN" altLang="en-US" sz="2800" b="1" kern="1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52830" y="822325"/>
            <a:ext cx="10563860" cy="99695"/>
          </a:xfrm>
          <a:prstGeom prst="rect">
            <a:avLst/>
          </a:prstGeom>
          <a:solidFill>
            <a:srgbClr val="748A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307955" y="247650"/>
            <a:ext cx="18446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748AA4"/>
                </a:solidFill>
                <a:cs typeface="+mn-ea"/>
                <a:sym typeface="+mn-lt"/>
              </a:rPr>
              <a:t>PART    01</a:t>
            </a:r>
            <a:endParaRPr lang="en-US" altLang="zh-CN">
              <a:solidFill>
                <a:srgbClr val="748AA4"/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60692" y="1231237"/>
            <a:ext cx="6498130" cy="5288308"/>
            <a:chOff x="6137721" y="568403"/>
            <a:chExt cx="2435756" cy="1079946"/>
          </a:xfrm>
        </p:grpSpPr>
        <p:sp>
          <p:nvSpPr>
            <p:cNvPr id="7" name="矩形 6"/>
            <p:cNvSpPr/>
            <p:nvPr/>
          </p:nvSpPr>
          <p:spPr>
            <a:xfrm>
              <a:off x="6137721" y="568403"/>
              <a:ext cx="2435756" cy="1079946"/>
            </a:xfrm>
            <a:prstGeom prst="rect">
              <a:avLst/>
            </a:prstGeom>
            <a:solidFill>
              <a:srgbClr val="748A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TextBox 12"/>
            <p:cNvSpPr txBox="1"/>
            <p:nvPr/>
          </p:nvSpPr>
          <p:spPr>
            <a:xfrm>
              <a:off x="7320978" y="798176"/>
              <a:ext cx="69244" cy="879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zh-CN" altLang="en-US" sz="2200" b="1" spc="3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 rot="18900000">
            <a:off x="9680320" y="2806662"/>
            <a:ext cx="209873" cy="209873"/>
            <a:chOff x="4283968" y="5233764"/>
            <a:chExt cx="360040" cy="360040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4283968" y="5233764"/>
              <a:ext cx="0" cy="36004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rot="5400000">
              <a:off x="4463988" y="5413784"/>
              <a:ext cx="0" cy="36004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/>
          <p:cNvGrpSpPr/>
          <p:nvPr/>
        </p:nvGrpSpPr>
        <p:grpSpPr>
          <a:xfrm rot="18900000">
            <a:off x="9680320" y="4506209"/>
            <a:ext cx="209873" cy="209873"/>
            <a:chOff x="4283968" y="5233764"/>
            <a:chExt cx="360040" cy="360040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4283968" y="5233764"/>
              <a:ext cx="0" cy="36004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rot="5400000">
              <a:off x="4463988" y="5413784"/>
              <a:ext cx="0" cy="36004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文本框 36"/>
          <p:cNvSpPr txBox="1"/>
          <p:nvPr/>
        </p:nvSpPr>
        <p:spPr>
          <a:xfrm>
            <a:off x="417830" y="1449070"/>
            <a:ext cx="6426835" cy="4246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1.遵守规章制度，服从工作人员管理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2.保持馆内安静，不高声讲话，言行</a:t>
            </a:r>
            <a:r>
              <a:rPr kumimoji="0" lang="zh-CN" altLang="en-US" sz="1800" b="0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举止文明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注意环境卫生，不得携带零食入馆，馆内禁止吸烟、随地吐痰、乱扔垃圾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不抢占座位或存包柜，保持阅览桌面整洁，闭馆前请带走所有个人物品，贵重物品不能乱放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5.爱护图书资料，不损坏、涂画书刊，不违法复制和恶意下载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6.爱护馆内设施，不随意搬动桌椅，勇于制止不文明行为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7.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严禁携带易燃、易爆、有毒等危险品进入图书馆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73578" y="1231237"/>
            <a:ext cx="3887498" cy="3528311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 bwMode="auto">
          <a:xfrm>
            <a:off x="4144634" y="3261656"/>
            <a:ext cx="4144962" cy="2736850"/>
            <a:chOff x="2563118" y="1198128"/>
            <a:chExt cx="4144117" cy="2737723"/>
          </a:xfrm>
        </p:grpSpPr>
        <p:grpSp>
          <p:nvGrpSpPr>
            <p:cNvPr id="5" name="Group 93"/>
            <p:cNvGrpSpPr/>
            <p:nvPr/>
          </p:nvGrpSpPr>
          <p:grpSpPr bwMode="auto">
            <a:xfrm>
              <a:off x="4103090" y="1198128"/>
              <a:ext cx="1111738" cy="1041164"/>
              <a:chOff x="10561952" y="3914662"/>
              <a:chExt cx="3244004" cy="3039255"/>
            </a:xfrm>
          </p:grpSpPr>
          <p:sp>
            <p:nvSpPr>
              <p:cNvPr id="50" name="Freeform: Shape 94"/>
              <p:cNvSpPr>
                <a:spLocks noChangeArrowheads="1"/>
              </p:cNvSpPr>
              <p:nvPr/>
            </p:nvSpPr>
            <p:spPr bwMode="auto">
              <a:xfrm>
                <a:off x="11448604" y="6439972"/>
                <a:ext cx="1472816" cy="513945"/>
              </a:xfrm>
              <a:custGeom>
                <a:avLst/>
                <a:gdLst>
                  <a:gd name="T0" fmla="*/ 3036 w 3072"/>
                  <a:gd name="T1" fmla="*/ 143 h 1078"/>
                  <a:gd name="T2" fmla="*/ 3036 w 3072"/>
                  <a:gd name="T3" fmla="*/ 143 h 1078"/>
                  <a:gd name="T4" fmla="*/ 3071 w 3072"/>
                  <a:gd name="T5" fmla="*/ 92 h 1078"/>
                  <a:gd name="T6" fmla="*/ 3071 w 3072"/>
                  <a:gd name="T7" fmla="*/ 51 h 1078"/>
                  <a:gd name="T8" fmla="*/ 3036 w 3072"/>
                  <a:gd name="T9" fmla="*/ 0 h 1078"/>
                  <a:gd name="T10" fmla="*/ 34 w 3072"/>
                  <a:gd name="T11" fmla="*/ 0 h 1078"/>
                  <a:gd name="T12" fmla="*/ 0 w 3072"/>
                  <a:gd name="T13" fmla="*/ 51 h 1078"/>
                  <a:gd name="T14" fmla="*/ 0 w 3072"/>
                  <a:gd name="T15" fmla="*/ 92 h 1078"/>
                  <a:gd name="T16" fmla="*/ 34 w 3072"/>
                  <a:gd name="T17" fmla="*/ 143 h 1078"/>
                  <a:gd name="T18" fmla="*/ 82 w 3072"/>
                  <a:gd name="T19" fmla="*/ 143 h 1078"/>
                  <a:gd name="T20" fmla="*/ 82 w 3072"/>
                  <a:gd name="T21" fmla="*/ 933 h 1078"/>
                  <a:gd name="T22" fmla="*/ 34 w 3072"/>
                  <a:gd name="T23" fmla="*/ 933 h 1078"/>
                  <a:gd name="T24" fmla="*/ 0 w 3072"/>
                  <a:gd name="T25" fmla="*/ 984 h 1078"/>
                  <a:gd name="T26" fmla="*/ 0 w 3072"/>
                  <a:gd name="T27" fmla="*/ 1025 h 1078"/>
                  <a:gd name="T28" fmla="*/ 34 w 3072"/>
                  <a:gd name="T29" fmla="*/ 1077 h 1078"/>
                  <a:gd name="T30" fmla="*/ 3036 w 3072"/>
                  <a:gd name="T31" fmla="*/ 1077 h 1078"/>
                  <a:gd name="T32" fmla="*/ 3071 w 3072"/>
                  <a:gd name="T33" fmla="*/ 1025 h 1078"/>
                  <a:gd name="T34" fmla="*/ 3071 w 3072"/>
                  <a:gd name="T35" fmla="*/ 984 h 1078"/>
                  <a:gd name="T36" fmla="*/ 3036 w 3072"/>
                  <a:gd name="T37" fmla="*/ 933 h 1078"/>
                  <a:gd name="T38" fmla="*/ 2989 w 3072"/>
                  <a:gd name="T39" fmla="*/ 933 h 1078"/>
                  <a:gd name="T40" fmla="*/ 2989 w 3072"/>
                  <a:gd name="T41" fmla="*/ 143 h 1078"/>
                  <a:gd name="T42" fmla="*/ 3036 w 3072"/>
                  <a:gd name="T43" fmla="*/ 143 h 10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072" h="1078">
                    <a:moveTo>
                      <a:pt x="3036" y="143"/>
                    </a:moveTo>
                    <a:lnTo>
                      <a:pt x="3036" y="143"/>
                    </a:lnTo>
                    <a:cubicBezTo>
                      <a:pt x="3057" y="143"/>
                      <a:pt x="3071" y="119"/>
                      <a:pt x="3071" y="92"/>
                    </a:cubicBezTo>
                    <a:cubicBezTo>
                      <a:pt x="3071" y="51"/>
                      <a:pt x="3071" y="51"/>
                      <a:pt x="3071" y="51"/>
                    </a:cubicBezTo>
                    <a:cubicBezTo>
                      <a:pt x="3071" y="24"/>
                      <a:pt x="3057" y="0"/>
                      <a:pt x="3036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3" y="0"/>
                      <a:pt x="0" y="24"/>
                      <a:pt x="0" y="51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119"/>
                      <a:pt x="13" y="143"/>
                      <a:pt x="34" y="143"/>
                    </a:cubicBezTo>
                    <a:cubicBezTo>
                      <a:pt x="82" y="143"/>
                      <a:pt x="82" y="143"/>
                      <a:pt x="82" y="143"/>
                    </a:cubicBezTo>
                    <a:cubicBezTo>
                      <a:pt x="82" y="933"/>
                      <a:pt x="82" y="933"/>
                      <a:pt x="82" y="933"/>
                    </a:cubicBezTo>
                    <a:cubicBezTo>
                      <a:pt x="34" y="933"/>
                      <a:pt x="34" y="933"/>
                      <a:pt x="34" y="933"/>
                    </a:cubicBezTo>
                    <a:cubicBezTo>
                      <a:pt x="13" y="933"/>
                      <a:pt x="0" y="957"/>
                      <a:pt x="0" y="984"/>
                    </a:cubicBezTo>
                    <a:cubicBezTo>
                      <a:pt x="0" y="1025"/>
                      <a:pt x="0" y="1025"/>
                      <a:pt x="0" y="1025"/>
                    </a:cubicBezTo>
                    <a:cubicBezTo>
                      <a:pt x="0" y="1053"/>
                      <a:pt x="13" y="1077"/>
                      <a:pt x="34" y="1077"/>
                    </a:cubicBezTo>
                    <a:cubicBezTo>
                      <a:pt x="3036" y="1077"/>
                      <a:pt x="3036" y="1077"/>
                      <a:pt x="3036" y="1077"/>
                    </a:cubicBezTo>
                    <a:cubicBezTo>
                      <a:pt x="3057" y="1077"/>
                      <a:pt x="3071" y="1053"/>
                      <a:pt x="3071" y="1025"/>
                    </a:cubicBezTo>
                    <a:cubicBezTo>
                      <a:pt x="3071" y="984"/>
                      <a:pt x="3071" y="984"/>
                      <a:pt x="3071" y="984"/>
                    </a:cubicBezTo>
                    <a:cubicBezTo>
                      <a:pt x="3071" y="957"/>
                      <a:pt x="3057" y="933"/>
                      <a:pt x="3036" y="933"/>
                    </a:cubicBezTo>
                    <a:cubicBezTo>
                      <a:pt x="2989" y="933"/>
                      <a:pt x="2989" y="933"/>
                      <a:pt x="2989" y="933"/>
                    </a:cubicBezTo>
                    <a:cubicBezTo>
                      <a:pt x="2989" y="143"/>
                      <a:pt x="2989" y="143"/>
                      <a:pt x="2989" y="143"/>
                    </a:cubicBezTo>
                    <a:lnTo>
                      <a:pt x="3036" y="143"/>
                    </a:lnTo>
                  </a:path>
                </a:pathLst>
              </a:custGeom>
              <a:solidFill>
                <a:srgbClr val="2035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Freeform: Shape 95"/>
              <p:cNvSpPr/>
              <p:nvPr/>
            </p:nvSpPr>
            <p:spPr bwMode="auto">
              <a:xfrm>
                <a:off x="10560753" y="3914662"/>
                <a:ext cx="3246548" cy="2531004"/>
              </a:xfrm>
              <a:custGeom>
                <a:avLst/>
                <a:gdLst>
                  <a:gd name="T0" fmla="*/ 6747 w 6765"/>
                  <a:gd name="T1" fmla="*/ 647 h 5285"/>
                  <a:gd name="T2" fmla="*/ 6747 w 6765"/>
                  <a:gd name="T3" fmla="*/ 647 h 5285"/>
                  <a:gd name="T4" fmla="*/ 6744 w 6765"/>
                  <a:gd name="T5" fmla="*/ 561 h 5285"/>
                  <a:gd name="T6" fmla="*/ 5557 w 6765"/>
                  <a:gd name="T7" fmla="*/ 561 h 5285"/>
                  <a:gd name="T8" fmla="*/ 5578 w 6765"/>
                  <a:gd name="T9" fmla="*/ 144 h 5285"/>
                  <a:gd name="T10" fmla="*/ 5639 w 6765"/>
                  <a:gd name="T11" fmla="*/ 144 h 5285"/>
                  <a:gd name="T12" fmla="*/ 5711 w 6765"/>
                  <a:gd name="T13" fmla="*/ 72 h 5285"/>
                  <a:gd name="T14" fmla="*/ 5639 w 6765"/>
                  <a:gd name="T15" fmla="*/ 0 h 5285"/>
                  <a:gd name="T16" fmla="*/ 5578 w 6765"/>
                  <a:gd name="T17" fmla="*/ 0 h 5285"/>
                  <a:gd name="T18" fmla="*/ 3382 w 6765"/>
                  <a:gd name="T19" fmla="*/ 0 h 5285"/>
                  <a:gd name="T20" fmla="*/ 1187 w 6765"/>
                  <a:gd name="T21" fmla="*/ 0 h 5285"/>
                  <a:gd name="T22" fmla="*/ 1125 w 6765"/>
                  <a:gd name="T23" fmla="*/ 0 h 5285"/>
                  <a:gd name="T24" fmla="*/ 1053 w 6765"/>
                  <a:gd name="T25" fmla="*/ 72 h 5285"/>
                  <a:gd name="T26" fmla="*/ 1125 w 6765"/>
                  <a:gd name="T27" fmla="*/ 144 h 5285"/>
                  <a:gd name="T28" fmla="*/ 1187 w 6765"/>
                  <a:gd name="T29" fmla="*/ 144 h 5285"/>
                  <a:gd name="T30" fmla="*/ 1207 w 6765"/>
                  <a:gd name="T31" fmla="*/ 561 h 5285"/>
                  <a:gd name="T32" fmla="*/ 21 w 6765"/>
                  <a:gd name="T33" fmla="*/ 561 h 5285"/>
                  <a:gd name="T34" fmla="*/ 17 w 6765"/>
                  <a:gd name="T35" fmla="*/ 647 h 5285"/>
                  <a:gd name="T36" fmla="*/ 537 w 6765"/>
                  <a:gd name="T37" fmla="*/ 1580 h 5285"/>
                  <a:gd name="T38" fmla="*/ 906 w 6765"/>
                  <a:gd name="T39" fmla="*/ 2264 h 5285"/>
                  <a:gd name="T40" fmla="*/ 1655 w 6765"/>
                  <a:gd name="T41" fmla="*/ 2264 h 5285"/>
                  <a:gd name="T42" fmla="*/ 3037 w 6765"/>
                  <a:gd name="T43" fmla="*/ 3345 h 5285"/>
                  <a:gd name="T44" fmla="*/ 3037 w 6765"/>
                  <a:gd name="T45" fmla="*/ 3837 h 5285"/>
                  <a:gd name="T46" fmla="*/ 2979 w 6765"/>
                  <a:gd name="T47" fmla="*/ 3837 h 5285"/>
                  <a:gd name="T48" fmla="*/ 2979 w 6765"/>
                  <a:gd name="T49" fmla="*/ 4313 h 5285"/>
                  <a:gd name="T50" fmla="*/ 3037 w 6765"/>
                  <a:gd name="T51" fmla="*/ 4313 h 5285"/>
                  <a:gd name="T52" fmla="*/ 3037 w 6765"/>
                  <a:gd name="T53" fmla="*/ 4613 h 5285"/>
                  <a:gd name="T54" fmla="*/ 3016 w 6765"/>
                  <a:gd name="T55" fmla="*/ 4613 h 5285"/>
                  <a:gd name="T56" fmla="*/ 2845 w 6765"/>
                  <a:gd name="T57" fmla="*/ 4784 h 5285"/>
                  <a:gd name="T58" fmla="*/ 2845 w 6765"/>
                  <a:gd name="T59" fmla="*/ 5113 h 5285"/>
                  <a:gd name="T60" fmla="*/ 3016 w 6765"/>
                  <a:gd name="T61" fmla="*/ 5284 h 5285"/>
                  <a:gd name="T62" fmla="*/ 3037 w 6765"/>
                  <a:gd name="T63" fmla="*/ 5284 h 5285"/>
                  <a:gd name="T64" fmla="*/ 3727 w 6765"/>
                  <a:gd name="T65" fmla="*/ 5284 h 5285"/>
                  <a:gd name="T66" fmla="*/ 3748 w 6765"/>
                  <a:gd name="T67" fmla="*/ 5284 h 5285"/>
                  <a:gd name="T68" fmla="*/ 3919 w 6765"/>
                  <a:gd name="T69" fmla="*/ 5113 h 5285"/>
                  <a:gd name="T70" fmla="*/ 3919 w 6765"/>
                  <a:gd name="T71" fmla="*/ 4784 h 5285"/>
                  <a:gd name="T72" fmla="*/ 3748 w 6765"/>
                  <a:gd name="T73" fmla="*/ 4613 h 5285"/>
                  <a:gd name="T74" fmla="*/ 3727 w 6765"/>
                  <a:gd name="T75" fmla="*/ 4613 h 5285"/>
                  <a:gd name="T76" fmla="*/ 3727 w 6765"/>
                  <a:gd name="T77" fmla="*/ 4313 h 5285"/>
                  <a:gd name="T78" fmla="*/ 3786 w 6765"/>
                  <a:gd name="T79" fmla="*/ 4313 h 5285"/>
                  <a:gd name="T80" fmla="*/ 3786 w 6765"/>
                  <a:gd name="T81" fmla="*/ 3837 h 5285"/>
                  <a:gd name="T82" fmla="*/ 3727 w 6765"/>
                  <a:gd name="T83" fmla="*/ 3837 h 5285"/>
                  <a:gd name="T84" fmla="*/ 3727 w 6765"/>
                  <a:gd name="T85" fmla="*/ 3345 h 5285"/>
                  <a:gd name="T86" fmla="*/ 5109 w 6765"/>
                  <a:gd name="T87" fmla="*/ 2264 h 5285"/>
                  <a:gd name="T88" fmla="*/ 5858 w 6765"/>
                  <a:gd name="T89" fmla="*/ 2264 h 5285"/>
                  <a:gd name="T90" fmla="*/ 6227 w 6765"/>
                  <a:gd name="T91" fmla="*/ 1580 h 5285"/>
                  <a:gd name="T92" fmla="*/ 6747 w 6765"/>
                  <a:gd name="T93" fmla="*/ 647 h 5285"/>
                  <a:gd name="T94" fmla="*/ 1016 w 6765"/>
                  <a:gd name="T95" fmla="*/ 2083 h 5285"/>
                  <a:gd name="T96" fmla="*/ 1016 w 6765"/>
                  <a:gd name="T97" fmla="*/ 2083 h 5285"/>
                  <a:gd name="T98" fmla="*/ 663 w 6765"/>
                  <a:gd name="T99" fmla="*/ 1433 h 5285"/>
                  <a:gd name="T100" fmla="*/ 629 w 6765"/>
                  <a:gd name="T101" fmla="*/ 1423 h 5285"/>
                  <a:gd name="T102" fmla="*/ 198 w 6765"/>
                  <a:gd name="T103" fmla="*/ 742 h 5285"/>
                  <a:gd name="T104" fmla="*/ 1228 w 6765"/>
                  <a:gd name="T105" fmla="*/ 742 h 5285"/>
                  <a:gd name="T106" fmla="*/ 1566 w 6765"/>
                  <a:gd name="T107" fmla="*/ 2083 h 5285"/>
                  <a:gd name="T108" fmla="*/ 1016 w 6765"/>
                  <a:gd name="T109" fmla="*/ 2083 h 5285"/>
                  <a:gd name="T110" fmla="*/ 6135 w 6765"/>
                  <a:gd name="T111" fmla="*/ 1423 h 5285"/>
                  <a:gd name="T112" fmla="*/ 6135 w 6765"/>
                  <a:gd name="T113" fmla="*/ 1423 h 5285"/>
                  <a:gd name="T114" fmla="*/ 6101 w 6765"/>
                  <a:gd name="T115" fmla="*/ 1433 h 5285"/>
                  <a:gd name="T116" fmla="*/ 5749 w 6765"/>
                  <a:gd name="T117" fmla="*/ 2083 h 5285"/>
                  <a:gd name="T118" fmla="*/ 5198 w 6765"/>
                  <a:gd name="T119" fmla="*/ 2083 h 5285"/>
                  <a:gd name="T120" fmla="*/ 5537 w 6765"/>
                  <a:gd name="T121" fmla="*/ 742 h 5285"/>
                  <a:gd name="T122" fmla="*/ 6566 w 6765"/>
                  <a:gd name="T123" fmla="*/ 742 h 5285"/>
                  <a:gd name="T124" fmla="*/ 6135 w 6765"/>
                  <a:gd name="T125" fmla="*/ 1423 h 5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765" h="5285">
                    <a:moveTo>
                      <a:pt x="6747" y="647"/>
                    </a:moveTo>
                    <a:lnTo>
                      <a:pt x="6747" y="647"/>
                    </a:lnTo>
                    <a:cubicBezTo>
                      <a:pt x="6744" y="561"/>
                      <a:pt x="6744" y="561"/>
                      <a:pt x="6744" y="561"/>
                    </a:cubicBezTo>
                    <a:cubicBezTo>
                      <a:pt x="5557" y="561"/>
                      <a:pt x="5557" y="561"/>
                      <a:pt x="5557" y="561"/>
                    </a:cubicBezTo>
                    <a:cubicBezTo>
                      <a:pt x="5571" y="387"/>
                      <a:pt x="5578" y="243"/>
                      <a:pt x="5578" y="144"/>
                    </a:cubicBezTo>
                    <a:cubicBezTo>
                      <a:pt x="5639" y="144"/>
                      <a:pt x="5639" y="144"/>
                      <a:pt x="5639" y="144"/>
                    </a:cubicBezTo>
                    <a:cubicBezTo>
                      <a:pt x="5680" y="144"/>
                      <a:pt x="5711" y="113"/>
                      <a:pt x="5711" y="72"/>
                    </a:cubicBezTo>
                    <a:cubicBezTo>
                      <a:pt x="5711" y="31"/>
                      <a:pt x="5680" y="0"/>
                      <a:pt x="5639" y="0"/>
                    </a:cubicBezTo>
                    <a:cubicBezTo>
                      <a:pt x="5578" y="0"/>
                      <a:pt x="5578" y="0"/>
                      <a:pt x="5578" y="0"/>
                    </a:cubicBezTo>
                    <a:cubicBezTo>
                      <a:pt x="3382" y="0"/>
                      <a:pt x="3382" y="0"/>
                      <a:pt x="3382" y="0"/>
                    </a:cubicBezTo>
                    <a:cubicBezTo>
                      <a:pt x="1187" y="0"/>
                      <a:pt x="1187" y="0"/>
                      <a:pt x="1187" y="0"/>
                    </a:cubicBezTo>
                    <a:cubicBezTo>
                      <a:pt x="1125" y="0"/>
                      <a:pt x="1125" y="0"/>
                      <a:pt x="1125" y="0"/>
                    </a:cubicBezTo>
                    <a:cubicBezTo>
                      <a:pt x="1084" y="0"/>
                      <a:pt x="1053" y="31"/>
                      <a:pt x="1053" y="72"/>
                    </a:cubicBezTo>
                    <a:cubicBezTo>
                      <a:pt x="1053" y="113"/>
                      <a:pt x="1084" y="144"/>
                      <a:pt x="1125" y="144"/>
                    </a:cubicBezTo>
                    <a:cubicBezTo>
                      <a:pt x="1187" y="144"/>
                      <a:pt x="1187" y="144"/>
                      <a:pt x="1187" y="144"/>
                    </a:cubicBezTo>
                    <a:cubicBezTo>
                      <a:pt x="1187" y="243"/>
                      <a:pt x="1194" y="387"/>
                      <a:pt x="1207" y="561"/>
                    </a:cubicBezTo>
                    <a:cubicBezTo>
                      <a:pt x="21" y="561"/>
                      <a:pt x="21" y="561"/>
                      <a:pt x="21" y="561"/>
                    </a:cubicBezTo>
                    <a:cubicBezTo>
                      <a:pt x="17" y="647"/>
                      <a:pt x="17" y="647"/>
                      <a:pt x="17" y="647"/>
                    </a:cubicBezTo>
                    <a:cubicBezTo>
                      <a:pt x="0" y="896"/>
                      <a:pt x="92" y="1402"/>
                      <a:pt x="537" y="1580"/>
                    </a:cubicBezTo>
                    <a:cubicBezTo>
                      <a:pt x="906" y="2264"/>
                      <a:pt x="906" y="2264"/>
                      <a:pt x="906" y="2264"/>
                    </a:cubicBezTo>
                    <a:cubicBezTo>
                      <a:pt x="1655" y="2264"/>
                      <a:pt x="1655" y="2264"/>
                      <a:pt x="1655" y="2264"/>
                    </a:cubicBezTo>
                    <a:cubicBezTo>
                      <a:pt x="1925" y="2791"/>
                      <a:pt x="2356" y="3232"/>
                      <a:pt x="3037" y="3345"/>
                    </a:cubicBezTo>
                    <a:cubicBezTo>
                      <a:pt x="3037" y="3837"/>
                      <a:pt x="3037" y="3837"/>
                      <a:pt x="3037" y="3837"/>
                    </a:cubicBezTo>
                    <a:cubicBezTo>
                      <a:pt x="2979" y="3837"/>
                      <a:pt x="2979" y="3837"/>
                      <a:pt x="2979" y="3837"/>
                    </a:cubicBezTo>
                    <a:cubicBezTo>
                      <a:pt x="2979" y="3837"/>
                      <a:pt x="2814" y="4097"/>
                      <a:pt x="2979" y="4313"/>
                    </a:cubicBezTo>
                    <a:cubicBezTo>
                      <a:pt x="3037" y="4313"/>
                      <a:pt x="3037" y="4313"/>
                      <a:pt x="3037" y="4313"/>
                    </a:cubicBezTo>
                    <a:cubicBezTo>
                      <a:pt x="3037" y="4613"/>
                      <a:pt x="3037" y="4613"/>
                      <a:pt x="3037" y="4613"/>
                    </a:cubicBezTo>
                    <a:cubicBezTo>
                      <a:pt x="3016" y="4613"/>
                      <a:pt x="3016" y="4613"/>
                      <a:pt x="3016" y="4613"/>
                    </a:cubicBezTo>
                    <a:cubicBezTo>
                      <a:pt x="2924" y="4613"/>
                      <a:pt x="2845" y="4689"/>
                      <a:pt x="2845" y="4784"/>
                    </a:cubicBezTo>
                    <a:cubicBezTo>
                      <a:pt x="2845" y="5113"/>
                      <a:pt x="2845" y="5113"/>
                      <a:pt x="2845" y="5113"/>
                    </a:cubicBezTo>
                    <a:cubicBezTo>
                      <a:pt x="2845" y="5208"/>
                      <a:pt x="2924" y="5284"/>
                      <a:pt x="3016" y="5284"/>
                    </a:cubicBezTo>
                    <a:cubicBezTo>
                      <a:pt x="3037" y="5284"/>
                      <a:pt x="3037" y="5284"/>
                      <a:pt x="3037" y="5284"/>
                    </a:cubicBezTo>
                    <a:cubicBezTo>
                      <a:pt x="3727" y="5284"/>
                      <a:pt x="3727" y="5284"/>
                      <a:pt x="3727" y="5284"/>
                    </a:cubicBezTo>
                    <a:cubicBezTo>
                      <a:pt x="3748" y="5284"/>
                      <a:pt x="3748" y="5284"/>
                      <a:pt x="3748" y="5284"/>
                    </a:cubicBezTo>
                    <a:cubicBezTo>
                      <a:pt x="3841" y="5284"/>
                      <a:pt x="3919" y="5208"/>
                      <a:pt x="3919" y="5113"/>
                    </a:cubicBezTo>
                    <a:cubicBezTo>
                      <a:pt x="3919" y="4784"/>
                      <a:pt x="3919" y="4784"/>
                      <a:pt x="3919" y="4784"/>
                    </a:cubicBezTo>
                    <a:cubicBezTo>
                      <a:pt x="3919" y="4689"/>
                      <a:pt x="3841" y="4613"/>
                      <a:pt x="3748" y="4613"/>
                    </a:cubicBezTo>
                    <a:cubicBezTo>
                      <a:pt x="3727" y="4613"/>
                      <a:pt x="3727" y="4613"/>
                      <a:pt x="3727" y="4613"/>
                    </a:cubicBezTo>
                    <a:cubicBezTo>
                      <a:pt x="3727" y="4313"/>
                      <a:pt x="3727" y="4313"/>
                      <a:pt x="3727" y="4313"/>
                    </a:cubicBezTo>
                    <a:cubicBezTo>
                      <a:pt x="3786" y="4313"/>
                      <a:pt x="3786" y="4313"/>
                      <a:pt x="3786" y="4313"/>
                    </a:cubicBezTo>
                    <a:cubicBezTo>
                      <a:pt x="3950" y="4097"/>
                      <a:pt x="3786" y="3837"/>
                      <a:pt x="3786" y="3837"/>
                    </a:cubicBezTo>
                    <a:cubicBezTo>
                      <a:pt x="3727" y="3837"/>
                      <a:pt x="3727" y="3837"/>
                      <a:pt x="3727" y="3837"/>
                    </a:cubicBezTo>
                    <a:cubicBezTo>
                      <a:pt x="3727" y="3345"/>
                      <a:pt x="3727" y="3345"/>
                      <a:pt x="3727" y="3345"/>
                    </a:cubicBezTo>
                    <a:cubicBezTo>
                      <a:pt x="4408" y="3232"/>
                      <a:pt x="4839" y="2791"/>
                      <a:pt x="5109" y="2264"/>
                    </a:cubicBezTo>
                    <a:cubicBezTo>
                      <a:pt x="5858" y="2264"/>
                      <a:pt x="5858" y="2264"/>
                      <a:pt x="5858" y="2264"/>
                    </a:cubicBezTo>
                    <a:cubicBezTo>
                      <a:pt x="6227" y="1580"/>
                      <a:pt x="6227" y="1580"/>
                      <a:pt x="6227" y="1580"/>
                    </a:cubicBezTo>
                    <a:cubicBezTo>
                      <a:pt x="6672" y="1402"/>
                      <a:pt x="6764" y="896"/>
                      <a:pt x="6747" y="647"/>
                    </a:cubicBezTo>
                    <a:close/>
                    <a:moveTo>
                      <a:pt x="1016" y="2083"/>
                    </a:moveTo>
                    <a:lnTo>
                      <a:pt x="1016" y="2083"/>
                    </a:lnTo>
                    <a:cubicBezTo>
                      <a:pt x="663" y="1433"/>
                      <a:pt x="663" y="1433"/>
                      <a:pt x="663" y="1433"/>
                    </a:cubicBezTo>
                    <a:cubicBezTo>
                      <a:pt x="629" y="1423"/>
                      <a:pt x="629" y="1423"/>
                      <a:pt x="629" y="1423"/>
                    </a:cubicBezTo>
                    <a:cubicBezTo>
                      <a:pt x="270" y="1297"/>
                      <a:pt x="205" y="913"/>
                      <a:pt x="198" y="742"/>
                    </a:cubicBezTo>
                    <a:cubicBezTo>
                      <a:pt x="1228" y="742"/>
                      <a:pt x="1228" y="742"/>
                      <a:pt x="1228" y="742"/>
                    </a:cubicBezTo>
                    <a:cubicBezTo>
                      <a:pt x="1272" y="1136"/>
                      <a:pt x="1368" y="1631"/>
                      <a:pt x="1566" y="2083"/>
                    </a:cubicBezTo>
                    <a:lnTo>
                      <a:pt x="1016" y="2083"/>
                    </a:lnTo>
                    <a:close/>
                    <a:moveTo>
                      <a:pt x="6135" y="1423"/>
                    </a:moveTo>
                    <a:lnTo>
                      <a:pt x="6135" y="1423"/>
                    </a:lnTo>
                    <a:cubicBezTo>
                      <a:pt x="6101" y="1433"/>
                      <a:pt x="6101" y="1433"/>
                      <a:pt x="6101" y="1433"/>
                    </a:cubicBezTo>
                    <a:cubicBezTo>
                      <a:pt x="5749" y="2083"/>
                      <a:pt x="5749" y="2083"/>
                      <a:pt x="5749" y="2083"/>
                    </a:cubicBezTo>
                    <a:cubicBezTo>
                      <a:pt x="5198" y="2083"/>
                      <a:pt x="5198" y="2083"/>
                      <a:pt x="5198" y="2083"/>
                    </a:cubicBezTo>
                    <a:cubicBezTo>
                      <a:pt x="5396" y="1631"/>
                      <a:pt x="5492" y="1136"/>
                      <a:pt x="5537" y="742"/>
                    </a:cubicBezTo>
                    <a:cubicBezTo>
                      <a:pt x="6566" y="742"/>
                      <a:pt x="6566" y="742"/>
                      <a:pt x="6566" y="742"/>
                    </a:cubicBezTo>
                    <a:cubicBezTo>
                      <a:pt x="6559" y="913"/>
                      <a:pt x="6498" y="1297"/>
                      <a:pt x="6135" y="1423"/>
                    </a:cubicBezTo>
                    <a:close/>
                  </a:path>
                </a:pathLst>
              </a:custGeom>
              <a:solidFill>
                <a:srgbClr val="838383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2" name="Freeform: Shape 96"/>
              <p:cNvSpPr/>
              <p:nvPr/>
            </p:nvSpPr>
            <p:spPr bwMode="auto">
              <a:xfrm>
                <a:off x="12019615" y="5982112"/>
                <a:ext cx="328825" cy="18542"/>
              </a:xfrm>
              <a:custGeom>
                <a:avLst/>
                <a:gdLst>
                  <a:gd name="T0" fmla="*/ 690 w 691"/>
                  <a:gd name="T1" fmla="*/ 37 h 38"/>
                  <a:gd name="T2" fmla="*/ 0 w 691"/>
                  <a:gd name="T3" fmla="*/ 37 h 38"/>
                  <a:gd name="T4" fmla="*/ 0 w 691"/>
                  <a:gd name="T5" fmla="*/ 0 h 38"/>
                  <a:gd name="T6" fmla="*/ 690 w 691"/>
                  <a:gd name="T7" fmla="*/ 0 h 38"/>
                  <a:gd name="T8" fmla="*/ 690 w 691"/>
                  <a:gd name="T9" fmla="*/ 3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1" h="38">
                    <a:moveTo>
                      <a:pt x="690" y="37"/>
                    </a:moveTo>
                    <a:lnTo>
                      <a:pt x="0" y="37"/>
                    </a:lnTo>
                    <a:lnTo>
                      <a:pt x="0" y="0"/>
                    </a:lnTo>
                    <a:lnTo>
                      <a:pt x="690" y="0"/>
                    </a:lnTo>
                    <a:lnTo>
                      <a:pt x="690" y="37"/>
                    </a:lnTo>
                  </a:path>
                </a:pathLst>
              </a:custGeom>
              <a:solidFill>
                <a:srgbClr val="838383">
                  <a:lumMod val="75000"/>
                </a:srgb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3" name="Freeform: Shape 97"/>
              <p:cNvSpPr/>
              <p:nvPr/>
            </p:nvSpPr>
            <p:spPr bwMode="auto">
              <a:xfrm>
                <a:off x="12019615" y="5741064"/>
                <a:ext cx="328825" cy="13905"/>
              </a:xfrm>
              <a:custGeom>
                <a:avLst/>
                <a:gdLst>
                  <a:gd name="T0" fmla="*/ 690 w 691"/>
                  <a:gd name="T1" fmla="*/ 37 h 38"/>
                  <a:gd name="T2" fmla="*/ 0 w 691"/>
                  <a:gd name="T3" fmla="*/ 37 h 38"/>
                  <a:gd name="T4" fmla="*/ 0 w 691"/>
                  <a:gd name="T5" fmla="*/ 0 h 38"/>
                  <a:gd name="T6" fmla="*/ 690 w 691"/>
                  <a:gd name="T7" fmla="*/ 0 h 38"/>
                  <a:gd name="T8" fmla="*/ 690 w 691"/>
                  <a:gd name="T9" fmla="*/ 3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1" h="38">
                    <a:moveTo>
                      <a:pt x="690" y="37"/>
                    </a:moveTo>
                    <a:lnTo>
                      <a:pt x="0" y="37"/>
                    </a:lnTo>
                    <a:lnTo>
                      <a:pt x="0" y="0"/>
                    </a:lnTo>
                    <a:lnTo>
                      <a:pt x="690" y="0"/>
                    </a:lnTo>
                    <a:lnTo>
                      <a:pt x="690" y="37"/>
                    </a:lnTo>
                  </a:path>
                </a:pathLst>
              </a:custGeom>
              <a:solidFill>
                <a:srgbClr val="838383">
                  <a:lumMod val="40000"/>
                  <a:lumOff val="60000"/>
                </a:srgb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4" name="Freeform: Shape 98"/>
              <p:cNvSpPr/>
              <p:nvPr/>
            </p:nvSpPr>
            <p:spPr bwMode="auto">
              <a:xfrm>
                <a:off x="12019615" y="5518558"/>
                <a:ext cx="328825" cy="18542"/>
              </a:xfrm>
              <a:custGeom>
                <a:avLst/>
                <a:gdLst>
                  <a:gd name="T0" fmla="*/ 690 w 691"/>
                  <a:gd name="T1" fmla="*/ 37 h 38"/>
                  <a:gd name="T2" fmla="*/ 0 w 691"/>
                  <a:gd name="T3" fmla="*/ 37 h 38"/>
                  <a:gd name="T4" fmla="*/ 0 w 691"/>
                  <a:gd name="T5" fmla="*/ 0 h 38"/>
                  <a:gd name="T6" fmla="*/ 690 w 691"/>
                  <a:gd name="T7" fmla="*/ 0 h 38"/>
                  <a:gd name="T8" fmla="*/ 690 w 691"/>
                  <a:gd name="T9" fmla="*/ 3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1" h="38">
                    <a:moveTo>
                      <a:pt x="690" y="37"/>
                    </a:moveTo>
                    <a:lnTo>
                      <a:pt x="0" y="37"/>
                    </a:lnTo>
                    <a:lnTo>
                      <a:pt x="0" y="0"/>
                    </a:lnTo>
                    <a:lnTo>
                      <a:pt x="690" y="0"/>
                    </a:lnTo>
                    <a:lnTo>
                      <a:pt x="690" y="37"/>
                    </a:lnTo>
                  </a:path>
                </a:pathLst>
              </a:custGeom>
              <a:solidFill>
                <a:srgbClr val="838383">
                  <a:lumMod val="75000"/>
                </a:srgb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5" name="Freeform: Shape 99"/>
              <p:cNvSpPr/>
              <p:nvPr/>
            </p:nvSpPr>
            <p:spPr bwMode="auto">
              <a:xfrm>
                <a:off x="11130403" y="3984194"/>
                <a:ext cx="2107248" cy="27813"/>
              </a:xfrm>
              <a:custGeom>
                <a:avLst/>
                <a:gdLst>
                  <a:gd name="T0" fmla="*/ 4391 w 4392"/>
                  <a:gd name="T1" fmla="*/ 62 h 63"/>
                  <a:gd name="T2" fmla="*/ 0 w 4392"/>
                  <a:gd name="T3" fmla="*/ 62 h 63"/>
                  <a:gd name="T4" fmla="*/ 0 w 4392"/>
                  <a:gd name="T5" fmla="*/ 0 h 63"/>
                  <a:gd name="T6" fmla="*/ 4391 w 4392"/>
                  <a:gd name="T7" fmla="*/ 0 h 63"/>
                  <a:gd name="T8" fmla="*/ 4391 w 4392"/>
                  <a:gd name="T9" fmla="*/ 6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92" h="63">
                    <a:moveTo>
                      <a:pt x="4391" y="62"/>
                    </a:moveTo>
                    <a:lnTo>
                      <a:pt x="0" y="62"/>
                    </a:lnTo>
                    <a:lnTo>
                      <a:pt x="0" y="0"/>
                    </a:lnTo>
                    <a:lnTo>
                      <a:pt x="4391" y="0"/>
                    </a:lnTo>
                    <a:lnTo>
                      <a:pt x="4391" y="62"/>
                    </a:lnTo>
                  </a:path>
                </a:pathLst>
              </a:custGeom>
              <a:solidFill>
                <a:srgbClr val="838383">
                  <a:lumMod val="75000"/>
                </a:srgb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6" name="Freeform: Shape 100"/>
              <p:cNvSpPr/>
              <p:nvPr/>
            </p:nvSpPr>
            <p:spPr bwMode="auto">
              <a:xfrm>
                <a:off x="12019615" y="6116542"/>
                <a:ext cx="328825" cy="9271"/>
              </a:xfrm>
              <a:custGeom>
                <a:avLst/>
                <a:gdLst>
                  <a:gd name="T0" fmla="*/ 690 w 691"/>
                  <a:gd name="T1" fmla="*/ 0 h 28"/>
                  <a:gd name="T2" fmla="*/ 0 w 691"/>
                  <a:gd name="T3" fmla="*/ 0 h 28"/>
                  <a:gd name="T4" fmla="*/ 0 w 691"/>
                  <a:gd name="T5" fmla="*/ 27 h 28"/>
                  <a:gd name="T6" fmla="*/ 690 w 691"/>
                  <a:gd name="T7" fmla="*/ 27 h 28"/>
                  <a:gd name="T8" fmla="*/ 690 w 691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1" h="28">
                    <a:moveTo>
                      <a:pt x="690" y="0"/>
                    </a:moveTo>
                    <a:lnTo>
                      <a:pt x="0" y="0"/>
                    </a:lnTo>
                    <a:lnTo>
                      <a:pt x="0" y="27"/>
                    </a:lnTo>
                    <a:lnTo>
                      <a:pt x="690" y="27"/>
                    </a:lnTo>
                    <a:lnTo>
                      <a:pt x="690" y="0"/>
                    </a:lnTo>
                  </a:path>
                </a:pathLst>
              </a:custGeom>
              <a:solidFill>
                <a:srgbClr val="838383">
                  <a:lumMod val="40000"/>
                  <a:lumOff val="60000"/>
                </a:srgb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7" name="Freeform: Shape 101"/>
              <p:cNvSpPr>
                <a:spLocks noChangeArrowheads="1"/>
              </p:cNvSpPr>
              <p:nvPr/>
            </p:nvSpPr>
            <p:spPr bwMode="auto">
              <a:xfrm>
                <a:off x="11768137" y="6509767"/>
                <a:ext cx="831633" cy="376470"/>
              </a:xfrm>
              <a:custGeom>
                <a:avLst/>
                <a:gdLst>
                  <a:gd name="T0" fmla="*/ 1738 w 1739"/>
                  <a:gd name="T1" fmla="*/ 790 h 791"/>
                  <a:gd name="T2" fmla="*/ 0 w 1739"/>
                  <a:gd name="T3" fmla="*/ 790 h 791"/>
                  <a:gd name="T4" fmla="*/ 0 w 1739"/>
                  <a:gd name="T5" fmla="*/ 0 h 791"/>
                  <a:gd name="T6" fmla="*/ 1738 w 1739"/>
                  <a:gd name="T7" fmla="*/ 0 h 791"/>
                  <a:gd name="T8" fmla="*/ 1738 w 1739"/>
                  <a:gd name="T9" fmla="*/ 790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39" h="791">
                    <a:moveTo>
                      <a:pt x="1738" y="790"/>
                    </a:moveTo>
                    <a:lnTo>
                      <a:pt x="0" y="790"/>
                    </a:lnTo>
                    <a:lnTo>
                      <a:pt x="0" y="0"/>
                    </a:lnTo>
                    <a:lnTo>
                      <a:pt x="1738" y="0"/>
                    </a:lnTo>
                    <a:lnTo>
                      <a:pt x="1738" y="790"/>
                    </a:lnTo>
                  </a:path>
                </a:pathLst>
              </a:custGeom>
              <a:solidFill>
                <a:srgbClr val="2A46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Freeform: Shape 102"/>
              <p:cNvSpPr/>
              <p:nvPr/>
            </p:nvSpPr>
            <p:spPr bwMode="auto">
              <a:xfrm>
                <a:off x="11487015" y="6510564"/>
                <a:ext cx="1394023" cy="13905"/>
              </a:xfrm>
              <a:custGeom>
                <a:avLst/>
                <a:gdLst>
                  <a:gd name="T0" fmla="*/ 2907 w 2908"/>
                  <a:gd name="T1" fmla="*/ 28 h 29"/>
                  <a:gd name="T2" fmla="*/ 0 w 2908"/>
                  <a:gd name="T3" fmla="*/ 28 h 29"/>
                  <a:gd name="T4" fmla="*/ 0 w 2908"/>
                  <a:gd name="T5" fmla="*/ 0 h 29"/>
                  <a:gd name="T6" fmla="*/ 2907 w 2908"/>
                  <a:gd name="T7" fmla="*/ 0 h 29"/>
                  <a:gd name="T8" fmla="*/ 2907 w 2908"/>
                  <a:gd name="T9" fmla="*/ 2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8" h="29">
                    <a:moveTo>
                      <a:pt x="2907" y="28"/>
                    </a:moveTo>
                    <a:lnTo>
                      <a:pt x="0" y="28"/>
                    </a:lnTo>
                    <a:lnTo>
                      <a:pt x="0" y="0"/>
                    </a:lnTo>
                    <a:lnTo>
                      <a:pt x="2907" y="0"/>
                    </a:lnTo>
                    <a:lnTo>
                      <a:pt x="2907" y="28"/>
                    </a:lnTo>
                  </a:path>
                </a:pathLst>
              </a:custGeom>
              <a:solidFill>
                <a:srgbClr val="2A465C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Group 124"/>
            <p:cNvGrpSpPr/>
            <p:nvPr/>
          </p:nvGrpSpPr>
          <p:grpSpPr>
            <a:xfrm>
              <a:off x="3014229" y="2136117"/>
              <a:ext cx="3281821" cy="1287333"/>
              <a:chOff x="8629877" y="7102069"/>
              <a:chExt cx="7227331" cy="2836115"/>
            </a:xfrm>
            <a:solidFill>
              <a:srgbClr val="2A465C"/>
            </a:solidFill>
          </p:grpSpPr>
          <p:sp>
            <p:nvSpPr>
              <p:cNvPr id="46" name="Freeform: Shape 125"/>
              <p:cNvSpPr/>
              <p:nvPr/>
            </p:nvSpPr>
            <p:spPr bwMode="auto">
              <a:xfrm>
                <a:off x="8629877" y="8725520"/>
                <a:ext cx="526494" cy="1176087"/>
              </a:xfrm>
              <a:custGeom>
                <a:avLst/>
                <a:gdLst>
                  <a:gd name="T0" fmla="*/ 40 w 829"/>
                  <a:gd name="T1" fmla="*/ 1845 h 1846"/>
                  <a:gd name="T2" fmla="*/ 6 w 829"/>
                  <a:gd name="T3" fmla="*/ 1805 h 1846"/>
                  <a:gd name="T4" fmla="*/ 57 w 829"/>
                  <a:gd name="T5" fmla="*/ 1742 h 1846"/>
                  <a:gd name="T6" fmla="*/ 74 w 829"/>
                  <a:gd name="T7" fmla="*/ 1823 h 1846"/>
                  <a:gd name="T8" fmla="*/ 86 w 829"/>
                  <a:gd name="T9" fmla="*/ 1680 h 1846"/>
                  <a:gd name="T10" fmla="*/ 74 w 829"/>
                  <a:gd name="T11" fmla="*/ 1680 h 1846"/>
                  <a:gd name="T12" fmla="*/ 57 w 829"/>
                  <a:gd name="T13" fmla="*/ 1600 h 1846"/>
                  <a:gd name="T14" fmla="*/ 126 w 829"/>
                  <a:gd name="T15" fmla="*/ 1623 h 1846"/>
                  <a:gd name="T16" fmla="*/ 86 w 829"/>
                  <a:gd name="T17" fmla="*/ 1680 h 1846"/>
                  <a:gd name="T18" fmla="*/ 131 w 829"/>
                  <a:gd name="T19" fmla="*/ 1514 h 1846"/>
                  <a:gd name="T20" fmla="*/ 97 w 829"/>
                  <a:gd name="T21" fmla="*/ 1468 h 1846"/>
                  <a:gd name="T22" fmla="*/ 148 w 829"/>
                  <a:gd name="T23" fmla="*/ 1411 h 1846"/>
                  <a:gd name="T24" fmla="*/ 166 w 829"/>
                  <a:gd name="T25" fmla="*/ 1491 h 1846"/>
                  <a:gd name="T26" fmla="*/ 183 w 829"/>
                  <a:gd name="T27" fmla="*/ 1348 h 1846"/>
                  <a:gd name="T28" fmla="*/ 171 w 829"/>
                  <a:gd name="T29" fmla="*/ 1348 h 1846"/>
                  <a:gd name="T30" fmla="*/ 160 w 829"/>
                  <a:gd name="T31" fmla="*/ 1268 h 1846"/>
                  <a:gd name="T32" fmla="*/ 229 w 829"/>
                  <a:gd name="T33" fmla="*/ 1291 h 1846"/>
                  <a:gd name="T34" fmla="*/ 183 w 829"/>
                  <a:gd name="T35" fmla="*/ 1348 h 1846"/>
                  <a:gd name="T36" fmla="*/ 240 w 829"/>
                  <a:gd name="T37" fmla="*/ 1188 h 1846"/>
                  <a:gd name="T38" fmla="*/ 206 w 829"/>
                  <a:gd name="T39" fmla="*/ 1137 h 1846"/>
                  <a:gd name="T40" fmla="*/ 263 w 829"/>
                  <a:gd name="T41" fmla="*/ 1085 h 1846"/>
                  <a:gd name="T42" fmla="*/ 274 w 829"/>
                  <a:gd name="T43" fmla="*/ 1165 h 1846"/>
                  <a:gd name="T44" fmla="*/ 297 w 829"/>
                  <a:gd name="T45" fmla="*/ 1023 h 1846"/>
                  <a:gd name="T46" fmla="*/ 286 w 829"/>
                  <a:gd name="T47" fmla="*/ 1023 h 1846"/>
                  <a:gd name="T48" fmla="*/ 280 w 829"/>
                  <a:gd name="T49" fmla="*/ 943 h 1846"/>
                  <a:gd name="T50" fmla="*/ 343 w 829"/>
                  <a:gd name="T51" fmla="*/ 971 h 1846"/>
                  <a:gd name="T52" fmla="*/ 297 w 829"/>
                  <a:gd name="T53" fmla="*/ 1023 h 1846"/>
                  <a:gd name="T54" fmla="*/ 366 w 829"/>
                  <a:gd name="T55" fmla="*/ 868 h 1846"/>
                  <a:gd name="T56" fmla="*/ 331 w 829"/>
                  <a:gd name="T57" fmla="*/ 817 h 1846"/>
                  <a:gd name="T58" fmla="*/ 394 w 829"/>
                  <a:gd name="T59" fmla="*/ 766 h 1846"/>
                  <a:gd name="T60" fmla="*/ 400 w 829"/>
                  <a:gd name="T61" fmla="*/ 846 h 1846"/>
                  <a:gd name="T62" fmla="*/ 440 w 829"/>
                  <a:gd name="T63" fmla="*/ 708 h 1846"/>
                  <a:gd name="T64" fmla="*/ 423 w 829"/>
                  <a:gd name="T65" fmla="*/ 708 h 1846"/>
                  <a:gd name="T66" fmla="*/ 423 w 829"/>
                  <a:gd name="T67" fmla="*/ 628 h 1846"/>
                  <a:gd name="T68" fmla="*/ 486 w 829"/>
                  <a:gd name="T69" fmla="*/ 657 h 1846"/>
                  <a:gd name="T70" fmla="*/ 440 w 829"/>
                  <a:gd name="T71" fmla="*/ 708 h 1846"/>
                  <a:gd name="T72" fmla="*/ 514 w 829"/>
                  <a:gd name="T73" fmla="*/ 554 h 1846"/>
                  <a:gd name="T74" fmla="*/ 480 w 829"/>
                  <a:gd name="T75" fmla="*/ 503 h 1846"/>
                  <a:gd name="T76" fmla="*/ 543 w 829"/>
                  <a:gd name="T77" fmla="*/ 457 h 1846"/>
                  <a:gd name="T78" fmla="*/ 543 w 829"/>
                  <a:gd name="T79" fmla="*/ 537 h 1846"/>
                  <a:gd name="T80" fmla="*/ 594 w 829"/>
                  <a:gd name="T81" fmla="*/ 400 h 1846"/>
                  <a:gd name="T82" fmla="*/ 577 w 829"/>
                  <a:gd name="T83" fmla="*/ 400 h 1846"/>
                  <a:gd name="T84" fmla="*/ 577 w 829"/>
                  <a:gd name="T85" fmla="*/ 320 h 1846"/>
                  <a:gd name="T86" fmla="*/ 640 w 829"/>
                  <a:gd name="T87" fmla="*/ 354 h 1846"/>
                  <a:gd name="T88" fmla="*/ 594 w 829"/>
                  <a:gd name="T89" fmla="*/ 400 h 1846"/>
                  <a:gd name="T90" fmla="*/ 680 w 829"/>
                  <a:gd name="T91" fmla="*/ 251 h 1846"/>
                  <a:gd name="T92" fmla="*/ 646 w 829"/>
                  <a:gd name="T93" fmla="*/ 200 h 1846"/>
                  <a:gd name="T94" fmla="*/ 714 w 829"/>
                  <a:gd name="T95" fmla="*/ 154 h 1846"/>
                  <a:gd name="T96" fmla="*/ 708 w 829"/>
                  <a:gd name="T97" fmla="*/ 234 h 1846"/>
                  <a:gd name="T98" fmla="*/ 765 w 829"/>
                  <a:gd name="T99" fmla="*/ 103 h 1846"/>
                  <a:gd name="T100" fmla="*/ 748 w 829"/>
                  <a:gd name="T101" fmla="*/ 97 h 1846"/>
                  <a:gd name="T102" fmla="*/ 754 w 829"/>
                  <a:gd name="T103" fmla="*/ 23 h 1846"/>
                  <a:gd name="T104" fmla="*/ 817 w 829"/>
                  <a:gd name="T105" fmla="*/ 57 h 1846"/>
                  <a:gd name="T106" fmla="*/ 765 w 829"/>
                  <a:gd name="T107" fmla="*/ 103 h 1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29" h="1846">
                    <a:moveTo>
                      <a:pt x="40" y="1845"/>
                    </a:moveTo>
                    <a:lnTo>
                      <a:pt x="40" y="1845"/>
                    </a:lnTo>
                    <a:lnTo>
                      <a:pt x="34" y="1845"/>
                    </a:lnTo>
                    <a:cubicBezTo>
                      <a:pt x="17" y="1840"/>
                      <a:pt x="0" y="1823"/>
                      <a:pt x="6" y="1805"/>
                    </a:cubicBezTo>
                    <a:cubicBezTo>
                      <a:pt x="17" y="1771"/>
                      <a:pt x="17" y="1771"/>
                      <a:pt x="17" y="1771"/>
                    </a:cubicBezTo>
                    <a:cubicBezTo>
                      <a:pt x="17" y="1748"/>
                      <a:pt x="40" y="1737"/>
                      <a:pt x="57" y="1742"/>
                    </a:cubicBezTo>
                    <a:cubicBezTo>
                      <a:pt x="74" y="1748"/>
                      <a:pt x="86" y="1765"/>
                      <a:pt x="86" y="1788"/>
                    </a:cubicBezTo>
                    <a:cubicBezTo>
                      <a:pt x="74" y="1823"/>
                      <a:pt x="74" y="1823"/>
                      <a:pt x="74" y="1823"/>
                    </a:cubicBezTo>
                    <a:cubicBezTo>
                      <a:pt x="74" y="1834"/>
                      <a:pt x="57" y="1845"/>
                      <a:pt x="40" y="1845"/>
                    </a:cubicBezTo>
                    <a:close/>
                    <a:moveTo>
                      <a:pt x="86" y="1680"/>
                    </a:moveTo>
                    <a:lnTo>
                      <a:pt x="86" y="1680"/>
                    </a:lnTo>
                    <a:cubicBezTo>
                      <a:pt x="80" y="1680"/>
                      <a:pt x="80" y="1680"/>
                      <a:pt x="74" y="1680"/>
                    </a:cubicBezTo>
                    <a:cubicBezTo>
                      <a:pt x="57" y="1674"/>
                      <a:pt x="46" y="1657"/>
                      <a:pt x="51" y="1634"/>
                    </a:cubicBezTo>
                    <a:cubicBezTo>
                      <a:pt x="57" y="1600"/>
                      <a:pt x="57" y="1600"/>
                      <a:pt x="57" y="1600"/>
                    </a:cubicBezTo>
                    <a:cubicBezTo>
                      <a:pt x="63" y="1582"/>
                      <a:pt x="80" y="1571"/>
                      <a:pt x="103" y="1577"/>
                    </a:cubicBezTo>
                    <a:cubicBezTo>
                      <a:pt x="120" y="1582"/>
                      <a:pt x="131" y="1600"/>
                      <a:pt x="126" y="1623"/>
                    </a:cubicBezTo>
                    <a:cubicBezTo>
                      <a:pt x="120" y="1651"/>
                      <a:pt x="120" y="1651"/>
                      <a:pt x="120" y="1651"/>
                    </a:cubicBezTo>
                    <a:cubicBezTo>
                      <a:pt x="114" y="1668"/>
                      <a:pt x="97" y="1680"/>
                      <a:pt x="86" y="1680"/>
                    </a:cubicBezTo>
                    <a:close/>
                    <a:moveTo>
                      <a:pt x="131" y="1514"/>
                    </a:moveTo>
                    <a:lnTo>
                      <a:pt x="131" y="1514"/>
                    </a:lnTo>
                    <a:cubicBezTo>
                      <a:pt x="126" y="1514"/>
                      <a:pt x="126" y="1514"/>
                      <a:pt x="120" y="1514"/>
                    </a:cubicBezTo>
                    <a:cubicBezTo>
                      <a:pt x="103" y="1508"/>
                      <a:pt x="91" y="1485"/>
                      <a:pt x="97" y="1468"/>
                    </a:cubicBezTo>
                    <a:cubicBezTo>
                      <a:pt x="108" y="1434"/>
                      <a:pt x="108" y="1434"/>
                      <a:pt x="108" y="1434"/>
                    </a:cubicBezTo>
                    <a:cubicBezTo>
                      <a:pt x="114" y="1417"/>
                      <a:pt x="131" y="1405"/>
                      <a:pt x="148" y="1411"/>
                    </a:cubicBezTo>
                    <a:cubicBezTo>
                      <a:pt x="171" y="1417"/>
                      <a:pt x="177" y="1440"/>
                      <a:pt x="171" y="1457"/>
                    </a:cubicBezTo>
                    <a:cubicBezTo>
                      <a:pt x="166" y="1491"/>
                      <a:pt x="166" y="1491"/>
                      <a:pt x="166" y="1491"/>
                    </a:cubicBezTo>
                    <a:cubicBezTo>
                      <a:pt x="160" y="1503"/>
                      <a:pt x="143" y="1514"/>
                      <a:pt x="131" y="1514"/>
                    </a:cubicBezTo>
                    <a:close/>
                    <a:moveTo>
                      <a:pt x="183" y="1348"/>
                    </a:moveTo>
                    <a:lnTo>
                      <a:pt x="183" y="1348"/>
                    </a:lnTo>
                    <a:cubicBezTo>
                      <a:pt x="177" y="1348"/>
                      <a:pt x="171" y="1348"/>
                      <a:pt x="171" y="1348"/>
                    </a:cubicBezTo>
                    <a:cubicBezTo>
                      <a:pt x="154" y="1343"/>
                      <a:pt x="143" y="1320"/>
                      <a:pt x="148" y="1303"/>
                    </a:cubicBezTo>
                    <a:cubicBezTo>
                      <a:pt x="160" y="1268"/>
                      <a:pt x="160" y="1268"/>
                      <a:pt x="160" y="1268"/>
                    </a:cubicBezTo>
                    <a:cubicBezTo>
                      <a:pt x="166" y="1251"/>
                      <a:pt x="183" y="1240"/>
                      <a:pt x="206" y="1245"/>
                    </a:cubicBezTo>
                    <a:cubicBezTo>
                      <a:pt x="223" y="1251"/>
                      <a:pt x="234" y="1274"/>
                      <a:pt x="229" y="1291"/>
                    </a:cubicBezTo>
                    <a:cubicBezTo>
                      <a:pt x="217" y="1325"/>
                      <a:pt x="217" y="1325"/>
                      <a:pt x="217" y="1325"/>
                    </a:cubicBezTo>
                    <a:cubicBezTo>
                      <a:pt x="211" y="1343"/>
                      <a:pt x="194" y="1348"/>
                      <a:pt x="183" y="1348"/>
                    </a:cubicBezTo>
                    <a:close/>
                    <a:moveTo>
                      <a:pt x="240" y="1188"/>
                    </a:moveTo>
                    <a:lnTo>
                      <a:pt x="240" y="1188"/>
                    </a:lnTo>
                    <a:cubicBezTo>
                      <a:pt x="234" y="1188"/>
                      <a:pt x="229" y="1188"/>
                      <a:pt x="229" y="1183"/>
                    </a:cubicBezTo>
                    <a:cubicBezTo>
                      <a:pt x="206" y="1177"/>
                      <a:pt x="200" y="1160"/>
                      <a:pt x="206" y="1137"/>
                    </a:cubicBezTo>
                    <a:cubicBezTo>
                      <a:pt x="217" y="1108"/>
                      <a:pt x="217" y="1108"/>
                      <a:pt x="217" y="1108"/>
                    </a:cubicBezTo>
                    <a:cubicBezTo>
                      <a:pt x="223" y="1085"/>
                      <a:pt x="246" y="1080"/>
                      <a:pt x="263" y="1085"/>
                    </a:cubicBezTo>
                    <a:cubicBezTo>
                      <a:pt x="280" y="1091"/>
                      <a:pt x="291" y="1114"/>
                      <a:pt x="286" y="1131"/>
                    </a:cubicBezTo>
                    <a:cubicBezTo>
                      <a:pt x="274" y="1165"/>
                      <a:pt x="274" y="1165"/>
                      <a:pt x="274" y="1165"/>
                    </a:cubicBezTo>
                    <a:cubicBezTo>
                      <a:pt x="268" y="1177"/>
                      <a:pt x="251" y="1188"/>
                      <a:pt x="240" y="1188"/>
                    </a:cubicBezTo>
                    <a:close/>
                    <a:moveTo>
                      <a:pt x="297" y="1023"/>
                    </a:moveTo>
                    <a:lnTo>
                      <a:pt x="297" y="1023"/>
                    </a:lnTo>
                    <a:cubicBezTo>
                      <a:pt x="297" y="1023"/>
                      <a:pt x="291" y="1023"/>
                      <a:pt x="286" y="1023"/>
                    </a:cubicBezTo>
                    <a:cubicBezTo>
                      <a:pt x="268" y="1017"/>
                      <a:pt x="257" y="994"/>
                      <a:pt x="268" y="977"/>
                    </a:cubicBezTo>
                    <a:cubicBezTo>
                      <a:pt x="280" y="943"/>
                      <a:pt x="280" y="943"/>
                      <a:pt x="280" y="943"/>
                    </a:cubicBezTo>
                    <a:cubicBezTo>
                      <a:pt x="286" y="925"/>
                      <a:pt x="308" y="920"/>
                      <a:pt x="326" y="925"/>
                    </a:cubicBezTo>
                    <a:cubicBezTo>
                      <a:pt x="343" y="931"/>
                      <a:pt x="354" y="954"/>
                      <a:pt x="343" y="971"/>
                    </a:cubicBezTo>
                    <a:cubicBezTo>
                      <a:pt x="331" y="1006"/>
                      <a:pt x="331" y="1006"/>
                      <a:pt x="331" y="1006"/>
                    </a:cubicBezTo>
                    <a:cubicBezTo>
                      <a:pt x="326" y="1017"/>
                      <a:pt x="314" y="1023"/>
                      <a:pt x="297" y="1023"/>
                    </a:cubicBezTo>
                    <a:close/>
                    <a:moveTo>
                      <a:pt x="366" y="868"/>
                    </a:moveTo>
                    <a:lnTo>
                      <a:pt x="366" y="868"/>
                    </a:lnTo>
                    <a:cubicBezTo>
                      <a:pt x="360" y="868"/>
                      <a:pt x="354" y="863"/>
                      <a:pt x="354" y="863"/>
                    </a:cubicBezTo>
                    <a:cubicBezTo>
                      <a:pt x="331" y="857"/>
                      <a:pt x="326" y="834"/>
                      <a:pt x="331" y="817"/>
                    </a:cubicBezTo>
                    <a:cubicBezTo>
                      <a:pt x="348" y="783"/>
                      <a:pt x="348" y="783"/>
                      <a:pt x="348" y="783"/>
                    </a:cubicBezTo>
                    <a:cubicBezTo>
                      <a:pt x="354" y="766"/>
                      <a:pt x="377" y="760"/>
                      <a:pt x="394" y="766"/>
                    </a:cubicBezTo>
                    <a:cubicBezTo>
                      <a:pt x="411" y="777"/>
                      <a:pt x="423" y="794"/>
                      <a:pt x="411" y="811"/>
                    </a:cubicBezTo>
                    <a:cubicBezTo>
                      <a:pt x="400" y="846"/>
                      <a:pt x="400" y="846"/>
                      <a:pt x="400" y="846"/>
                    </a:cubicBezTo>
                    <a:cubicBezTo>
                      <a:pt x="394" y="857"/>
                      <a:pt x="377" y="868"/>
                      <a:pt x="366" y="868"/>
                    </a:cubicBezTo>
                    <a:close/>
                    <a:moveTo>
                      <a:pt x="440" y="708"/>
                    </a:moveTo>
                    <a:lnTo>
                      <a:pt x="440" y="708"/>
                    </a:lnTo>
                    <a:cubicBezTo>
                      <a:pt x="434" y="708"/>
                      <a:pt x="428" y="708"/>
                      <a:pt x="423" y="708"/>
                    </a:cubicBezTo>
                    <a:cubicBezTo>
                      <a:pt x="406" y="697"/>
                      <a:pt x="394" y="674"/>
                      <a:pt x="406" y="657"/>
                    </a:cubicBezTo>
                    <a:cubicBezTo>
                      <a:pt x="423" y="628"/>
                      <a:pt x="423" y="628"/>
                      <a:pt x="423" y="628"/>
                    </a:cubicBezTo>
                    <a:cubicBezTo>
                      <a:pt x="428" y="611"/>
                      <a:pt x="451" y="600"/>
                      <a:pt x="468" y="611"/>
                    </a:cubicBezTo>
                    <a:cubicBezTo>
                      <a:pt x="486" y="617"/>
                      <a:pt x="491" y="640"/>
                      <a:pt x="486" y="657"/>
                    </a:cubicBezTo>
                    <a:cubicBezTo>
                      <a:pt x="468" y="691"/>
                      <a:pt x="468" y="691"/>
                      <a:pt x="468" y="691"/>
                    </a:cubicBezTo>
                    <a:cubicBezTo>
                      <a:pt x="463" y="703"/>
                      <a:pt x="451" y="708"/>
                      <a:pt x="440" y="708"/>
                    </a:cubicBezTo>
                    <a:close/>
                    <a:moveTo>
                      <a:pt x="514" y="554"/>
                    </a:moveTo>
                    <a:lnTo>
                      <a:pt x="514" y="554"/>
                    </a:lnTo>
                    <a:cubicBezTo>
                      <a:pt x="508" y="554"/>
                      <a:pt x="503" y="554"/>
                      <a:pt x="497" y="549"/>
                    </a:cubicBezTo>
                    <a:cubicBezTo>
                      <a:pt x="480" y="543"/>
                      <a:pt x="474" y="520"/>
                      <a:pt x="480" y="503"/>
                    </a:cubicBezTo>
                    <a:cubicBezTo>
                      <a:pt x="497" y="474"/>
                      <a:pt x="497" y="474"/>
                      <a:pt x="497" y="474"/>
                    </a:cubicBezTo>
                    <a:cubicBezTo>
                      <a:pt x="508" y="457"/>
                      <a:pt x="526" y="446"/>
                      <a:pt x="543" y="457"/>
                    </a:cubicBezTo>
                    <a:cubicBezTo>
                      <a:pt x="560" y="463"/>
                      <a:pt x="571" y="486"/>
                      <a:pt x="560" y="503"/>
                    </a:cubicBezTo>
                    <a:cubicBezTo>
                      <a:pt x="543" y="537"/>
                      <a:pt x="543" y="537"/>
                      <a:pt x="543" y="537"/>
                    </a:cubicBezTo>
                    <a:cubicBezTo>
                      <a:pt x="537" y="549"/>
                      <a:pt x="526" y="554"/>
                      <a:pt x="514" y="554"/>
                    </a:cubicBezTo>
                    <a:close/>
                    <a:moveTo>
                      <a:pt x="594" y="400"/>
                    </a:moveTo>
                    <a:lnTo>
                      <a:pt x="594" y="400"/>
                    </a:lnTo>
                    <a:cubicBezTo>
                      <a:pt x="588" y="400"/>
                      <a:pt x="583" y="400"/>
                      <a:pt x="577" y="400"/>
                    </a:cubicBezTo>
                    <a:cubicBezTo>
                      <a:pt x="560" y="389"/>
                      <a:pt x="554" y="366"/>
                      <a:pt x="560" y="349"/>
                    </a:cubicBezTo>
                    <a:cubicBezTo>
                      <a:pt x="577" y="320"/>
                      <a:pt x="577" y="320"/>
                      <a:pt x="577" y="320"/>
                    </a:cubicBezTo>
                    <a:cubicBezTo>
                      <a:pt x="588" y="303"/>
                      <a:pt x="611" y="297"/>
                      <a:pt x="628" y="303"/>
                    </a:cubicBezTo>
                    <a:cubicBezTo>
                      <a:pt x="646" y="314"/>
                      <a:pt x="651" y="337"/>
                      <a:pt x="640" y="354"/>
                    </a:cubicBezTo>
                    <a:cubicBezTo>
                      <a:pt x="623" y="383"/>
                      <a:pt x="623" y="383"/>
                      <a:pt x="623" y="383"/>
                    </a:cubicBezTo>
                    <a:cubicBezTo>
                      <a:pt x="617" y="394"/>
                      <a:pt x="606" y="400"/>
                      <a:pt x="594" y="400"/>
                    </a:cubicBezTo>
                    <a:close/>
                    <a:moveTo>
                      <a:pt x="680" y="251"/>
                    </a:moveTo>
                    <a:lnTo>
                      <a:pt x="680" y="251"/>
                    </a:lnTo>
                    <a:cubicBezTo>
                      <a:pt x="674" y="251"/>
                      <a:pt x="668" y="251"/>
                      <a:pt x="663" y="246"/>
                    </a:cubicBezTo>
                    <a:cubicBezTo>
                      <a:pt x="646" y="234"/>
                      <a:pt x="640" y="217"/>
                      <a:pt x="646" y="200"/>
                    </a:cubicBezTo>
                    <a:cubicBezTo>
                      <a:pt x="663" y="166"/>
                      <a:pt x="663" y="166"/>
                      <a:pt x="663" y="166"/>
                    </a:cubicBezTo>
                    <a:cubicBezTo>
                      <a:pt x="674" y="154"/>
                      <a:pt x="697" y="149"/>
                      <a:pt x="714" y="154"/>
                    </a:cubicBezTo>
                    <a:cubicBezTo>
                      <a:pt x="731" y="166"/>
                      <a:pt x="737" y="189"/>
                      <a:pt x="725" y="206"/>
                    </a:cubicBezTo>
                    <a:cubicBezTo>
                      <a:pt x="708" y="234"/>
                      <a:pt x="708" y="234"/>
                      <a:pt x="708" y="234"/>
                    </a:cubicBezTo>
                    <a:cubicBezTo>
                      <a:pt x="703" y="246"/>
                      <a:pt x="691" y="251"/>
                      <a:pt x="680" y="251"/>
                    </a:cubicBezTo>
                    <a:close/>
                    <a:moveTo>
                      <a:pt x="765" y="103"/>
                    </a:moveTo>
                    <a:lnTo>
                      <a:pt x="765" y="103"/>
                    </a:lnTo>
                    <a:cubicBezTo>
                      <a:pt x="760" y="103"/>
                      <a:pt x="754" y="103"/>
                      <a:pt x="748" y="97"/>
                    </a:cubicBezTo>
                    <a:cubicBezTo>
                      <a:pt x="731" y="86"/>
                      <a:pt x="725" y="69"/>
                      <a:pt x="737" y="51"/>
                    </a:cubicBezTo>
                    <a:cubicBezTo>
                      <a:pt x="754" y="23"/>
                      <a:pt x="754" y="23"/>
                      <a:pt x="754" y="23"/>
                    </a:cubicBezTo>
                    <a:cubicBezTo>
                      <a:pt x="765" y="6"/>
                      <a:pt x="788" y="0"/>
                      <a:pt x="805" y="11"/>
                    </a:cubicBezTo>
                    <a:cubicBezTo>
                      <a:pt x="823" y="23"/>
                      <a:pt x="828" y="40"/>
                      <a:pt x="817" y="57"/>
                    </a:cubicBezTo>
                    <a:cubicBezTo>
                      <a:pt x="800" y="86"/>
                      <a:pt x="800" y="86"/>
                      <a:pt x="800" y="86"/>
                    </a:cubicBezTo>
                    <a:cubicBezTo>
                      <a:pt x="788" y="97"/>
                      <a:pt x="777" y="103"/>
                      <a:pt x="765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7" name="Freeform: Shape 126"/>
              <p:cNvSpPr/>
              <p:nvPr/>
            </p:nvSpPr>
            <p:spPr bwMode="auto">
              <a:xfrm>
                <a:off x="10245961" y="7107697"/>
                <a:ext cx="1207840" cy="526145"/>
              </a:xfrm>
              <a:custGeom>
                <a:avLst/>
                <a:gdLst>
                  <a:gd name="T0" fmla="*/ 40 w 1897"/>
                  <a:gd name="T1" fmla="*/ 828 h 829"/>
                  <a:gd name="T2" fmla="*/ 23 w 1897"/>
                  <a:gd name="T3" fmla="*/ 759 h 829"/>
                  <a:gd name="T4" fmla="*/ 97 w 1897"/>
                  <a:gd name="T5" fmla="*/ 754 h 829"/>
                  <a:gd name="T6" fmla="*/ 57 w 1897"/>
                  <a:gd name="T7" fmla="*/ 822 h 829"/>
                  <a:gd name="T8" fmla="*/ 188 w 1897"/>
                  <a:gd name="T9" fmla="*/ 736 h 829"/>
                  <a:gd name="T10" fmla="*/ 160 w 1897"/>
                  <a:gd name="T11" fmla="*/ 719 h 829"/>
                  <a:gd name="T12" fmla="*/ 200 w 1897"/>
                  <a:gd name="T13" fmla="*/ 651 h 829"/>
                  <a:gd name="T14" fmla="*/ 240 w 1897"/>
                  <a:gd name="T15" fmla="*/ 714 h 829"/>
                  <a:gd name="T16" fmla="*/ 188 w 1897"/>
                  <a:gd name="T17" fmla="*/ 736 h 829"/>
                  <a:gd name="T18" fmla="*/ 342 w 1897"/>
                  <a:gd name="T19" fmla="*/ 645 h 829"/>
                  <a:gd name="T20" fmla="*/ 325 w 1897"/>
                  <a:gd name="T21" fmla="*/ 582 h 829"/>
                  <a:gd name="T22" fmla="*/ 405 w 1897"/>
                  <a:gd name="T23" fmla="*/ 576 h 829"/>
                  <a:gd name="T24" fmla="*/ 360 w 1897"/>
                  <a:gd name="T25" fmla="*/ 645 h 829"/>
                  <a:gd name="T26" fmla="*/ 497 w 1897"/>
                  <a:gd name="T27" fmla="*/ 565 h 829"/>
                  <a:gd name="T28" fmla="*/ 468 w 1897"/>
                  <a:gd name="T29" fmla="*/ 548 h 829"/>
                  <a:gd name="T30" fmla="*/ 514 w 1897"/>
                  <a:gd name="T31" fmla="*/ 479 h 829"/>
                  <a:gd name="T32" fmla="*/ 548 w 1897"/>
                  <a:gd name="T33" fmla="*/ 542 h 829"/>
                  <a:gd name="T34" fmla="*/ 497 w 1897"/>
                  <a:gd name="T35" fmla="*/ 565 h 829"/>
                  <a:gd name="T36" fmla="*/ 657 w 1897"/>
                  <a:gd name="T37" fmla="*/ 485 h 829"/>
                  <a:gd name="T38" fmla="*/ 640 w 1897"/>
                  <a:gd name="T39" fmla="*/ 417 h 829"/>
                  <a:gd name="T40" fmla="*/ 720 w 1897"/>
                  <a:gd name="T41" fmla="*/ 422 h 829"/>
                  <a:gd name="T42" fmla="*/ 674 w 1897"/>
                  <a:gd name="T43" fmla="*/ 485 h 829"/>
                  <a:gd name="T44" fmla="*/ 817 w 1897"/>
                  <a:gd name="T45" fmla="*/ 411 h 829"/>
                  <a:gd name="T46" fmla="*/ 783 w 1897"/>
                  <a:gd name="T47" fmla="*/ 394 h 829"/>
                  <a:gd name="T48" fmla="*/ 834 w 1897"/>
                  <a:gd name="T49" fmla="*/ 331 h 829"/>
                  <a:gd name="T50" fmla="*/ 862 w 1897"/>
                  <a:gd name="T51" fmla="*/ 394 h 829"/>
                  <a:gd name="T52" fmla="*/ 817 w 1897"/>
                  <a:gd name="T53" fmla="*/ 411 h 829"/>
                  <a:gd name="T54" fmla="*/ 982 w 1897"/>
                  <a:gd name="T55" fmla="*/ 348 h 829"/>
                  <a:gd name="T56" fmla="*/ 965 w 1897"/>
                  <a:gd name="T57" fmla="*/ 279 h 829"/>
                  <a:gd name="T58" fmla="*/ 1045 w 1897"/>
                  <a:gd name="T59" fmla="*/ 285 h 829"/>
                  <a:gd name="T60" fmla="*/ 994 w 1897"/>
                  <a:gd name="T61" fmla="*/ 342 h 829"/>
                  <a:gd name="T62" fmla="*/ 1142 w 1897"/>
                  <a:gd name="T63" fmla="*/ 279 h 829"/>
                  <a:gd name="T64" fmla="*/ 1114 w 1897"/>
                  <a:gd name="T65" fmla="*/ 257 h 829"/>
                  <a:gd name="T66" fmla="*/ 1165 w 1897"/>
                  <a:gd name="T67" fmla="*/ 200 h 829"/>
                  <a:gd name="T68" fmla="*/ 1188 w 1897"/>
                  <a:gd name="T69" fmla="*/ 268 h 829"/>
                  <a:gd name="T70" fmla="*/ 1142 w 1897"/>
                  <a:gd name="T71" fmla="*/ 279 h 829"/>
                  <a:gd name="T72" fmla="*/ 1314 w 1897"/>
                  <a:gd name="T73" fmla="*/ 222 h 829"/>
                  <a:gd name="T74" fmla="*/ 1302 w 1897"/>
                  <a:gd name="T75" fmla="*/ 154 h 829"/>
                  <a:gd name="T76" fmla="*/ 1377 w 1897"/>
                  <a:gd name="T77" fmla="*/ 165 h 829"/>
                  <a:gd name="T78" fmla="*/ 1319 w 1897"/>
                  <a:gd name="T79" fmla="*/ 222 h 829"/>
                  <a:gd name="T80" fmla="*/ 1479 w 1897"/>
                  <a:gd name="T81" fmla="*/ 171 h 829"/>
                  <a:gd name="T82" fmla="*/ 1445 w 1897"/>
                  <a:gd name="T83" fmla="*/ 148 h 829"/>
                  <a:gd name="T84" fmla="*/ 1502 w 1897"/>
                  <a:gd name="T85" fmla="*/ 91 h 829"/>
                  <a:gd name="T86" fmla="*/ 1525 w 1897"/>
                  <a:gd name="T87" fmla="*/ 159 h 829"/>
                  <a:gd name="T88" fmla="*/ 1479 w 1897"/>
                  <a:gd name="T89" fmla="*/ 171 h 829"/>
                  <a:gd name="T90" fmla="*/ 1651 w 1897"/>
                  <a:gd name="T91" fmla="*/ 125 h 829"/>
                  <a:gd name="T92" fmla="*/ 1639 w 1897"/>
                  <a:gd name="T93" fmla="*/ 51 h 829"/>
                  <a:gd name="T94" fmla="*/ 1719 w 1897"/>
                  <a:gd name="T95" fmla="*/ 68 h 829"/>
                  <a:gd name="T96" fmla="*/ 1657 w 1897"/>
                  <a:gd name="T97" fmla="*/ 125 h 829"/>
                  <a:gd name="T98" fmla="*/ 1822 w 1897"/>
                  <a:gd name="T99" fmla="*/ 79 h 829"/>
                  <a:gd name="T100" fmla="*/ 1788 w 1897"/>
                  <a:gd name="T101" fmla="*/ 51 h 829"/>
                  <a:gd name="T102" fmla="*/ 1845 w 1897"/>
                  <a:gd name="T103" fmla="*/ 5 h 829"/>
                  <a:gd name="T104" fmla="*/ 1862 w 1897"/>
                  <a:gd name="T105" fmla="*/ 74 h 829"/>
                  <a:gd name="T106" fmla="*/ 1822 w 1897"/>
                  <a:gd name="T107" fmla="*/ 79 h 8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897" h="829">
                    <a:moveTo>
                      <a:pt x="40" y="828"/>
                    </a:moveTo>
                    <a:lnTo>
                      <a:pt x="40" y="828"/>
                    </a:lnTo>
                    <a:cubicBezTo>
                      <a:pt x="28" y="828"/>
                      <a:pt x="17" y="822"/>
                      <a:pt x="11" y="811"/>
                    </a:cubicBezTo>
                    <a:cubicBezTo>
                      <a:pt x="0" y="794"/>
                      <a:pt x="6" y="771"/>
                      <a:pt x="23" y="759"/>
                    </a:cubicBezTo>
                    <a:cubicBezTo>
                      <a:pt x="51" y="742"/>
                      <a:pt x="51" y="742"/>
                      <a:pt x="51" y="742"/>
                    </a:cubicBezTo>
                    <a:cubicBezTo>
                      <a:pt x="68" y="731"/>
                      <a:pt x="91" y="736"/>
                      <a:pt x="97" y="754"/>
                    </a:cubicBezTo>
                    <a:cubicBezTo>
                      <a:pt x="108" y="771"/>
                      <a:pt x="103" y="794"/>
                      <a:pt x="85" y="805"/>
                    </a:cubicBezTo>
                    <a:cubicBezTo>
                      <a:pt x="57" y="822"/>
                      <a:pt x="57" y="822"/>
                      <a:pt x="57" y="822"/>
                    </a:cubicBezTo>
                    <a:cubicBezTo>
                      <a:pt x="51" y="828"/>
                      <a:pt x="45" y="828"/>
                      <a:pt x="40" y="828"/>
                    </a:cubicBezTo>
                    <a:close/>
                    <a:moveTo>
                      <a:pt x="188" y="736"/>
                    </a:moveTo>
                    <a:lnTo>
                      <a:pt x="188" y="736"/>
                    </a:lnTo>
                    <a:cubicBezTo>
                      <a:pt x="177" y="736"/>
                      <a:pt x="166" y="731"/>
                      <a:pt x="160" y="719"/>
                    </a:cubicBezTo>
                    <a:cubicBezTo>
                      <a:pt x="148" y="702"/>
                      <a:pt x="154" y="679"/>
                      <a:pt x="171" y="668"/>
                    </a:cubicBezTo>
                    <a:cubicBezTo>
                      <a:pt x="200" y="651"/>
                      <a:pt x="200" y="651"/>
                      <a:pt x="200" y="651"/>
                    </a:cubicBezTo>
                    <a:cubicBezTo>
                      <a:pt x="217" y="639"/>
                      <a:pt x="240" y="645"/>
                      <a:pt x="251" y="662"/>
                    </a:cubicBezTo>
                    <a:cubicBezTo>
                      <a:pt x="263" y="679"/>
                      <a:pt x="257" y="702"/>
                      <a:pt x="240" y="714"/>
                    </a:cubicBezTo>
                    <a:cubicBezTo>
                      <a:pt x="205" y="731"/>
                      <a:pt x="205" y="731"/>
                      <a:pt x="205" y="731"/>
                    </a:cubicBezTo>
                    <a:cubicBezTo>
                      <a:pt x="200" y="736"/>
                      <a:pt x="194" y="736"/>
                      <a:pt x="188" y="736"/>
                    </a:cubicBezTo>
                    <a:close/>
                    <a:moveTo>
                      <a:pt x="342" y="645"/>
                    </a:moveTo>
                    <a:lnTo>
                      <a:pt x="342" y="645"/>
                    </a:lnTo>
                    <a:cubicBezTo>
                      <a:pt x="331" y="645"/>
                      <a:pt x="320" y="639"/>
                      <a:pt x="314" y="628"/>
                    </a:cubicBezTo>
                    <a:cubicBezTo>
                      <a:pt x="303" y="611"/>
                      <a:pt x="308" y="588"/>
                      <a:pt x="325" y="582"/>
                    </a:cubicBezTo>
                    <a:cubicBezTo>
                      <a:pt x="354" y="565"/>
                      <a:pt x="354" y="565"/>
                      <a:pt x="354" y="565"/>
                    </a:cubicBezTo>
                    <a:cubicBezTo>
                      <a:pt x="371" y="554"/>
                      <a:pt x="394" y="559"/>
                      <a:pt x="405" y="576"/>
                    </a:cubicBezTo>
                    <a:cubicBezTo>
                      <a:pt x="417" y="594"/>
                      <a:pt x="405" y="617"/>
                      <a:pt x="388" y="628"/>
                    </a:cubicBezTo>
                    <a:cubicBezTo>
                      <a:pt x="360" y="645"/>
                      <a:pt x="360" y="645"/>
                      <a:pt x="360" y="645"/>
                    </a:cubicBezTo>
                    <a:cubicBezTo>
                      <a:pt x="354" y="645"/>
                      <a:pt x="348" y="645"/>
                      <a:pt x="342" y="645"/>
                    </a:cubicBezTo>
                    <a:close/>
                    <a:moveTo>
                      <a:pt x="497" y="565"/>
                    </a:moveTo>
                    <a:lnTo>
                      <a:pt x="497" y="565"/>
                    </a:lnTo>
                    <a:cubicBezTo>
                      <a:pt x="485" y="565"/>
                      <a:pt x="474" y="559"/>
                      <a:pt x="468" y="548"/>
                    </a:cubicBezTo>
                    <a:cubicBezTo>
                      <a:pt x="457" y="531"/>
                      <a:pt x="463" y="508"/>
                      <a:pt x="480" y="497"/>
                    </a:cubicBezTo>
                    <a:cubicBezTo>
                      <a:pt x="514" y="479"/>
                      <a:pt x="514" y="479"/>
                      <a:pt x="514" y="479"/>
                    </a:cubicBezTo>
                    <a:cubicBezTo>
                      <a:pt x="531" y="474"/>
                      <a:pt x="554" y="479"/>
                      <a:pt x="560" y="497"/>
                    </a:cubicBezTo>
                    <a:cubicBezTo>
                      <a:pt x="571" y="514"/>
                      <a:pt x="565" y="536"/>
                      <a:pt x="548" y="542"/>
                    </a:cubicBezTo>
                    <a:cubicBezTo>
                      <a:pt x="514" y="559"/>
                      <a:pt x="514" y="559"/>
                      <a:pt x="514" y="559"/>
                    </a:cubicBezTo>
                    <a:cubicBezTo>
                      <a:pt x="508" y="565"/>
                      <a:pt x="502" y="565"/>
                      <a:pt x="497" y="565"/>
                    </a:cubicBezTo>
                    <a:close/>
                    <a:moveTo>
                      <a:pt x="657" y="485"/>
                    </a:moveTo>
                    <a:lnTo>
                      <a:pt x="657" y="485"/>
                    </a:lnTo>
                    <a:cubicBezTo>
                      <a:pt x="645" y="485"/>
                      <a:pt x="628" y="479"/>
                      <a:pt x="623" y="468"/>
                    </a:cubicBezTo>
                    <a:cubicBezTo>
                      <a:pt x="617" y="451"/>
                      <a:pt x="623" y="428"/>
                      <a:pt x="640" y="417"/>
                    </a:cubicBezTo>
                    <a:cubicBezTo>
                      <a:pt x="674" y="405"/>
                      <a:pt x="674" y="405"/>
                      <a:pt x="674" y="405"/>
                    </a:cubicBezTo>
                    <a:cubicBezTo>
                      <a:pt x="691" y="394"/>
                      <a:pt x="714" y="405"/>
                      <a:pt x="720" y="422"/>
                    </a:cubicBezTo>
                    <a:cubicBezTo>
                      <a:pt x="731" y="439"/>
                      <a:pt x="720" y="462"/>
                      <a:pt x="702" y="468"/>
                    </a:cubicBezTo>
                    <a:cubicBezTo>
                      <a:pt x="674" y="485"/>
                      <a:pt x="674" y="485"/>
                      <a:pt x="674" y="485"/>
                    </a:cubicBezTo>
                    <a:cubicBezTo>
                      <a:pt x="668" y="485"/>
                      <a:pt x="662" y="485"/>
                      <a:pt x="657" y="485"/>
                    </a:cubicBezTo>
                    <a:close/>
                    <a:moveTo>
                      <a:pt x="817" y="411"/>
                    </a:moveTo>
                    <a:lnTo>
                      <a:pt x="817" y="411"/>
                    </a:lnTo>
                    <a:cubicBezTo>
                      <a:pt x="805" y="411"/>
                      <a:pt x="788" y="405"/>
                      <a:pt x="783" y="394"/>
                    </a:cubicBezTo>
                    <a:cubicBezTo>
                      <a:pt x="777" y="376"/>
                      <a:pt x="783" y="354"/>
                      <a:pt x="805" y="348"/>
                    </a:cubicBezTo>
                    <a:cubicBezTo>
                      <a:pt x="834" y="331"/>
                      <a:pt x="834" y="331"/>
                      <a:pt x="834" y="331"/>
                    </a:cubicBezTo>
                    <a:cubicBezTo>
                      <a:pt x="851" y="325"/>
                      <a:pt x="874" y="331"/>
                      <a:pt x="880" y="348"/>
                    </a:cubicBezTo>
                    <a:cubicBezTo>
                      <a:pt x="891" y="365"/>
                      <a:pt x="880" y="388"/>
                      <a:pt x="862" y="394"/>
                    </a:cubicBezTo>
                    <a:cubicBezTo>
                      <a:pt x="834" y="411"/>
                      <a:pt x="834" y="411"/>
                      <a:pt x="834" y="411"/>
                    </a:cubicBezTo>
                    <a:cubicBezTo>
                      <a:pt x="828" y="411"/>
                      <a:pt x="822" y="411"/>
                      <a:pt x="817" y="411"/>
                    </a:cubicBezTo>
                    <a:close/>
                    <a:moveTo>
                      <a:pt x="982" y="348"/>
                    </a:moveTo>
                    <a:lnTo>
                      <a:pt x="982" y="348"/>
                    </a:lnTo>
                    <a:cubicBezTo>
                      <a:pt x="965" y="348"/>
                      <a:pt x="954" y="337"/>
                      <a:pt x="948" y="325"/>
                    </a:cubicBezTo>
                    <a:cubicBezTo>
                      <a:pt x="937" y="302"/>
                      <a:pt x="948" y="285"/>
                      <a:pt x="965" y="279"/>
                    </a:cubicBezTo>
                    <a:cubicBezTo>
                      <a:pt x="1000" y="262"/>
                      <a:pt x="1000" y="262"/>
                      <a:pt x="1000" y="262"/>
                    </a:cubicBezTo>
                    <a:cubicBezTo>
                      <a:pt x="1017" y="257"/>
                      <a:pt x="1040" y="268"/>
                      <a:pt x="1045" y="285"/>
                    </a:cubicBezTo>
                    <a:cubicBezTo>
                      <a:pt x="1051" y="302"/>
                      <a:pt x="1045" y="325"/>
                      <a:pt x="1028" y="331"/>
                    </a:cubicBezTo>
                    <a:cubicBezTo>
                      <a:pt x="994" y="342"/>
                      <a:pt x="994" y="342"/>
                      <a:pt x="994" y="342"/>
                    </a:cubicBezTo>
                    <a:cubicBezTo>
                      <a:pt x="988" y="342"/>
                      <a:pt x="982" y="348"/>
                      <a:pt x="982" y="348"/>
                    </a:cubicBezTo>
                    <a:close/>
                    <a:moveTo>
                      <a:pt x="1142" y="279"/>
                    </a:moveTo>
                    <a:lnTo>
                      <a:pt x="1142" y="279"/>
                    </a:lnTo>
                    <a:cubicBezTo>
                      <a:pt x="1131" y="279"/>
                      <a:pt x="1114" y="274"/>
                      <a:pt x="1114" y="257"/>
                    </a:cubicBezTo>
                    <a:cubicBezTo>
                      <a:pt x="1102" y="239"/>
                      <a:pt x="1114" y="222"/>
                      <a:pt x="1131" y="211"/>
                    </a:cubicBezTo>
                    <a:cubicBezTo>
                      <a:pt x="1165" y="200"/>
                      <a:pt x="1165" y="200"/>
                      <a:pt x="1165" y="200"/>
                    </a:cubicBezTo>
                    <a:cubicBezTo>
                      <a:pt x="1182" y="194"/>
                      <a:pt x="1205" y="205"/>
                      <a:pt x="1211" y="222"/>
                    </a:cubicBezTo>
                    <a:cubicBezTo>
                      <a:pt x="1217" y="239"/>
                      <a:pt x="1211" y="262"/>
                      <a:pt x="1188" y="268"/>
                    </a:cubicBezTo>
                    <a:cubicBezTo>
                      <a:pt x="1159" y="279"/>
                      <a:pt x="1159" y="279"/>
                      <a:pt x="1159" y="279"/>
                    </a:cubicBezTo>
                    <a:cubicBezTo>
                      <a:pt x="1154" y="279"/>
                      <a:pt x="1148" y="279"/>
                      <a:pt x="1142" y="279"/>
                    </a:cubicBezTo>
                    <a:close/>
                    <a:moveTo>
                      <a:pt x="1314" y="222"/>
                    </a:moveTo>
                    <a:lnTo>
                      <a:pt x="1314" y="222"/>
                    </a:lnTo>
                    <a:cubicBezTo>
                      <a:pt x="1297" y="222"/>
                      <a:pt x="1285" y="217"/>
                      <a:pt x="1279" y="200"/>
                    </a:cubicBezTo>
                    <a:cubicBezTo>
                      <a:pt x="1274" y="182"/>
                      <a:pt x="1279" y="159"/>
                      <a:pt x="1302" y="154"/>
                    </a:cubicBezTo>
                    <a:cubicBezTo>
                      <a:pt x="1337" y="142"/>
                      <a:pt x="1337" y="142"/>
                      <a:pt x="1337" y="142"/>
                    </a:cubicBezTo>
                    <a:cubicBezTo>
                      <a:pt x="1354" y="137"/>
                      <a:pt x="1371" y="148"/>
                      <a:pt x="1377" y="165"/>
                    </a:cubicBezTo>
                    <a:cubicBezTo>
                      <a:pt x="1382" y="188"/>
                      <a:pt x="1377" y="205"/>
                      <a:pt x="1354" y="211"/>
                    </a:cubicBezTo>
                    <a:cubicBezTo>
                      <a:pt x="1319" y="222"/>
                      <a:pt x="1319" y="222"/>
                      <a:pt x="1319" y="222"/>
                    </a:cubicBezTo>
                    <a:lnTo>
                      <a:pt x="1314" y="222"/>
                    </a:lnTo>
                    <a:close/>
                    <a:moveTo>
                      <a:pt x="1479" y="171"/>
                    </a:moveTo>
                    <a:lnTo>
                      <a:pt x="1479" y="171"/>
                    </a:lnTo>
                    <a:cubicBezTo>
                      <a:pt x="1462" y="171"/>
                      <a:pt x="1451" y="159"/>
                      <a:pt x="1445" y="148"/>
                    </a:cubicBezTo>
                    <a:cubicBezTo>
                      <a:pt x="1439" y="125"/>
                      <a:pt x="1451" y="108"/>
                      <a:pt x="1468" y="102"/>
                    </a:cubicBezTo>
                    <a:cubicBezTo>
                      <a:pt x="1502" y="91"/>
                      <a:pt x="1502" y="91"/>
                      <a:pt x="1502" y="91"/>
                    </a:cubicBezTo>
                    <a:cubicBezTo>
                      <a:pt x="1525" y="85"/>
                      <a:pt x="1542" y="97"/>
                      <a:pt x="1548" y="114"/>
                    </a:cubicBezTo>
                    <a:cubicBezTo>
                      <a:pt x="1554" y="137"/>
                      <a:pt x="1542" y="154"/>
                      <a:pt x="1525" y="159"/>
                    </a:cubicBezTo>
                    <a:cubicBezTo>
                      <a:pt x="1491" y="171"/>
                      <a:pt x="1491" y="171"/>
                      <a:pt x="1491" y="171"/>
                    </a:cubicBezTo>
                    <a:cubicBezTo>
                      <a:pt x="1485" y="171"/>
                      <a:pt x="1485" y="171"/>
                      <a:pt x="1479" y="171"/>
                    </a:cubicBezTo>
                    <a:close/>
                    <a:moveTo>
                      <a:pt x="1651" y="125"/>
                    </a:moveTo>
                    <a:lnTo>
                      <a:pt x="1651" y="125"/>
                    </a:lnTo>
                    <a:cubicBezTo>
                      <a:pt x="1634" y="125"/>
                      <a:pt x="1617" y="114"/>
                      <a:pt x="1617" y="97"/>
                    </a:cubicBezTo>
                    <a:cubicBezTo>
                      <a:pt x="1611" y="79"/>
                      <a:pt x="1622" y="57"/>
                      <a:pt x="1639" y="51"/>
                    </a:cubicBezTo>
                    <a:cubicBezTo>
                      <a:pt x="1674" y="45"/>
                      <a:pt x="1674" y="45"/>
                      <a:pt x="1674" y="45"/>
                    </a:cubicBezTo>
                    <a:cubicBezTo>
                      <a:pt x="1691" y="40"/>
                      <a:pt x="1714" y="51"/>
                      <a:pt x="1719" y="68"/>
                    </a:cubicBezTo>
                    <a:cubicBezTo>
                      <a:pt x="1725" y="91"/>
                      <a:pt x="1714" y="108"/>
                      <a:pt x="1691" y="114"/>
                    </a:cubicBezTo>
                    <a:cubicBezTo>
                      <a:pt x="1657" y="125"/>
                      <a:pt x="1657" y="125"/>
                      <a:pt x="1657" y="125"/>
                    </a:cubicBezTo>
                    <a:lnTo>
                      <a:pt x="1651" y="125"/>
                    </a:lnTo>
                    <a:close/>
                    <a:moveTo>
                      <a:pt x="1822" y="79"/>
                    </a:moveTo>
                    <a:lnTo>
                      <a:pt x="1822" y="79"/>
                    </a:lnTo>
                    <a:cubicBezTo>
                      <a:pt x="1805" y="79"/>
                      <a:pt x="1788" y="68"/>
                      <a:pt x="1788" y="51"/>
                    </a:cubicBezTo>
                    <a:cubicBezTo>
                      <a:pt x="1782" y="34"/>
                      <a:pt x="1794" y="17"/>
                      <a:pt x="1811" y="11"/>
                    </a:cubicBezTo>
                    <a:cubicBezTo>
                      <a:pt x="1845" y="5"/>
                      <a:pt x="1845" y="5"/>
                      <a:pt x="1845" y="5"/>
                    </a:cubicBezTo>
                    <a:cubicBezTo>
                      <a:pt x="1868" y="0"/>
                      <a:pt x="1885" y="11"/>
                      <a:pt x="1891" y="28"/>
                    </a:cubicBezTo>
                    <a:cubicBezTo>
                      <a:pt x="1896" y="51"/>
                      <a:pt x="1879" y="68"/>
                      <a:pt x="1862" y="74"/>
                    </a:cubicBezTo>
                    <a:cubicBezTo>
                      <a:pt x="1828" y="79"/>
                      <a:pt x="1828" y="79"/>
                      <a:pt x="1828" y="79"/>
                    </a:cubicBezTo>
                    <a:lnTo>
                      <a:pt x="1822" y="7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8" name="Freeform: Shape 127"/>
              <p:cNvSpPr/>
              <p:nvPr/>
            </p:nvSpPr>
            <p:spPr bwMode="auto">
              <a:xfrm>
                <a:off x="12999499" y="7102069"/>
                <a:ext cx="1227548" cy="528958"/>
              </a:xfrm>
              <a:custGeom>
                <a:avLst/>
                <a:gdLst>
                  <a:gd name="T0" fmla="*/ 1885 w 1926"/>
                  <a:gd name="T1" fmla="*/ 834 h 835"/>
                  <a:gd name="T2" fmla="*/ 1840 w 1926"/>
                  <a:gd name="T3" fmla="*/ 811 h 835"/>
                  <a:gd name="T4" fmla="*/ 1874 w 1926"/>
                  <a:gd name="T5" fmla="*/ 748 h 835"/>
                  <a:gd name="T6" fmla="*/ 1920 w 1926"/>
                  <a:gd name="T7" fmla="*/ 817 h 835"/>
                  <a:gd name="T8" fmla="*/ 1737 w 1926"/>
                  <a:gd name="T9" fmla="*/ 737 h 835"/>
                  <a:gd name="T10" fmla="*/ 1714 w 1926"/>
                  <a:gd name="T11" fmla="*/ 737 h 835"/>
                  <a:gd name="T12" fmla="*/ 1674 w 1926"/>
                  <a:gd name="T13" fmla="*/ 669 h 835"/>
                  <a:gd name="T14" fmla="*/ 1754 w 1926"/>
                  <a:gd name="T15" fmla="*/ 674 h 835"/>
                  <a:gd name="T16" fmla="*/ 1737 w 1926"/>
                  <a:gd name="T17" fmla="*/ 737 h 835"/>
                  <a:gd name="T18" fmla="*/ 1577 w 1926"/>
                  <a:gd name="T19" fmla="*/ 651 h 835"/>
                  <a:gd name="T20" fmla="*/ 1531 w 1926"/>
                  <a:gd name="T21" fmla="*/ 629 h 835"/>
                  <a:gd name="T22" fmla="*/ 1565 w 1926"/>
                  <a:gd name="T23" fmla="*/ 566 h 835"/>
                  <a:gd name="T24" fmla="*/ 1611 w 1926"/>
                  <a:gd name="T25" fmla="*/ 634 h 835"/>
                  <a:gd name="T26" fmla="*/ 1423 w 1926"/>
                  <a:gd name="T27" fmla="*/ 566 h 835"/>
                  <a:gd name="T28" fmla="*/ 1406 w 1926"/>
                  <a:gd name="T29" fmla="*/ 566 h 835"/>
                  <a:gd name="T30" fmla="*/ 1354 w 1926"/>
                  <a:gd name="T31" fmla="*/ 503 h 835"/>
                  <a:gd name="T32" fmla="*/ 1434 w 1926"/>
                  <a:gd name="T33" fmla="*/ 503 h 835"/>
                  <a:gd name="T34" fmla="*/ 1423 w 1926"/>
                  <a:gd name="T35" fmla="*/ 566 h 835"/>
                  <a:gd name="T36" fmla="*/ 1257 w 1926"/>
                  <a:gd name="T37" fmla="*/ 491 h 835"/>
                  <a:gd name="T38" fmla="*/ 1211 w 1926"/>
                  <a:gd name="T39" fmla="*/ 469 h 835"/>
                  <a:gd name="T40" fmla="*/ 1240 w 1926"/>
                  <a:gd name="T41" fmla="*/ 406 h 835"/>
                  <a:gd name="T42" fmla="*/ 1291 w 1926"/>
                  <a:gd name="T43" fmla="*/ 469 h 835"/>
                  <a:gd name="T44" fmla="*/ 1097 w 1926"/>
                  <a:gd name="T45" fmla="*/ 417 h 835"/>
                  <a:gd name="T46" fmla="*/ 1080 w 1926"/>
                  <a:gd name="T47" fmla="*/ 411 h 835"/>
                  <a:gd name="T48" fmla="*/ 1028 w 1926"/>
                  <a:gd name="T49" fmla="*/ 354 h 835"/>
                  <a:gd name="T50" fmla="*/ 1108 w 1926"/>
                  <a:gd name="T51" fmla="*/ 349 h 835"/>
                  <a:gd name="T52" fmla="*/ 1097 w 1926"/>
                  <a:gd name="T53" fmla="*/ 417 h 835"/>
                  <a:gd name="T54" fmla="*/ 931 w 1926"/>
                  <a:gd name="T55" fmla="*/ 349 h 835"/>
                  <a:gd name="T56" fmla="*/ 886 w 1926"/>
                  <a:gd name="T57" fmla="*/ 331 h 835"/>
                  <a:gd name="T58" fmla="*/ 908 w 1926"/>
                  <a:gd name="T59" fmla="*/ 263 h 835"/>
                  <a:gd name="T60" fmla="*/ 965 w 1926"/>
                  <a:gd name="T61" fmla="*/ 326 h 835"/>
                  <a:gd name="T62" fmla="*/ 766 w 1926"/>
                  <a:gd name="T63" fmla="*/ 286 h 835"/>
                  <a:gd name="T64" fmla="*/ 748 w 1926"/>
                  <a:gd name="T65" fmla="*/ 280 h 835"/>
                  <a:gd name="T66" fmla="*/ 697 w 1926"/>
                  <a:gd name="T67" fmla="*/ 223 h 835"/>
                  <a:gd name="T68" fmla="*/ 777 w 1926"/>
                  <a:gd name="T69" fmla="*/ 217 h 835"/>
                  <a:gd name="T70" fmla="*/ 766 w 1926"/>
                  <a:gd name="T71" fmla="*/ 286 h 835"/>
                  <a:gd name="T72" fmla="*/ 594 w 1926"/>
                  <a:gd name="T73" fmla="*/ 229 h 835"/>
                  <a:gd name="T74" fmla="*/ 548 w 1926"/>
                  <a:gd name="T75" fmla="*/ 212 h 835"/>
                  <a:gd name="T76" fmla="*/ 571 w 1926"/>
                  <a:gd name="T77" fmla="*/ 143 h 835"/>
                  <a:gd name="T78" fmla="*/ 629 w 1926"/>
                  <a:gd name="T79" fmla="*/ 200 h 835"/>
                  <a:gd name="T80" fmla="*/ 423 w 1926"/>
                  <a:gd name="T81" fmla="*/ 171 h 835"/>
                  <a:gd name="T82" fmla="*/ 411 w 1926"/>
                  <a:gd name="T83" fmla="*/ 171 h 835"/>
                  <a:gd name="T84" fmla="*/ 354 w 1926"/>
                  <a:gd name="T85" fmla="*/ 120 h 835"/>
                  <a:gd name="T86" fmla="*/ 434 w 1926"/>
                  <a:gd name="T87" fmla="*/ 103 h 835"/>
                  <a:gd name="T88" fmla="*/ 423 w 1926"/>
                  <a:gd name="T89" fmla="*/ 171 h 835"/>
                  <a:gd name="T90" fmla="*/ 251 w 1926"/>
                  <a:gd name="T91" fmla="*/ 126 h 835"/>
                  <a:gd name="T92" fmla="*/ 206 w 1926"/>
                  <a:gd name="T93" fmla="*/ 114 h 835"/>
                  <a:gd name="T94" fmla="*/ 223 w 1926"/>
                  <a:gd name="T95" fmla="*/ 46 h 835"/>
                  <a:gd name="T96" fmla="*/ 286 w 1926"/>
                  <a:gd name="T97" fmla="*/ 97 h 835"/>
                  <a:gd name="T98" fmla="*/ 74 w 1926"/>
                  <a:gd name="T99" fmla="*/ 86 h 835"/>
                  <a:gd name="T100" fmla="*/ 69 w 1926"/>
                  <a:gd name="T101" fmla="*/ 86 h 835"/>
                  <a:gd name="T102" fmla="*/ 6 w 1926"/>
                  <a:gd name="T103" fmla="*/ 34 h 835"/>
                  <a:gd name="T104" fmla="*/ 86 w 1926"/>
                  <a:gd name="T105" fmla="*/ 12 h 835"/>
                  <a:gd name="T106" fmla="*/ 74 w 1926"/>
                  <a:gd name="T107" fmla="*/ 86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926" h="835">
                    <a:moveTo>
                      <a:pt x="1885" y="834"/>
                    </a:moveTo>
                    <a:lnTo>
                      <a:pt x="1885" y="834"/>
                    </a:lnTo>
                    <a:cubicBezTo>
                      <a:pt x="1880" y="834"/>
                      <a:pt x="1874" y="834"/>
                      <a:pt x="1868" y="829"/>
                    </a:cubicBezTo>
                    <a:cubicBezTo>
                      <a:pt x="1840" y="811"/>
                      <a:pt x="1840" y="811"/>
                      <a:pt x="1840" y="811"/>
                    </a:cubicBezTo>
                    <a:cubicBezTo>
                      <a:pt x="1823" y="800"/>
                      <a:pt x="1817" y="777"/>
                      <a:pt x="1828" y="760"/>
                    </a:cubicBezTo>
                    <a:cubicBezTo>
                      <a:pt x="1840" y="743"/>
                      <a:pt x="1857" y="737"/>
                      <a:pt x="1874" y="748"/>
                    </a:cubicBezTo>
                    <a:cubicBezTo>
                      <a:pt x="1908" y="766"/>
                      <a:pt x="1908" y="766"/>
                      <a:pt x="1908" y="766"/>
                    </a:cubicBezTo>
                    <a:cubicBezTo>
                      <a:pt x="1925" y="777"/>
                      <a:pt x="1925" y="800"/>
                      <a:pt x="1920" y="817"/>
                    </a:cubicBezTo>
                    <a:cubicBezTo>
                      <a:pt x="1908" y="829"/>
                      <a:pt x="1897" y="834"/>
                      <a:pt x="1885" y="834"/>
                    </a:cubicBezTo>
                    <a:close/>
                    <a:moveTo>
                      <a:pt x="1737" y="737"/>
                    </a:moveTo>
                    <a:lnTo>
                      <a:pt x="1737" y="737"/>
                    </a:lnTo>
                    <a:cubicBezTo>
                      <a:pt x="1731" y="737"/>
                      <a:pt x="1720" y="737"/>
                      <a:pt x="1714" y="737"/>
                    </a:cubicBezTo>
                    <a:cubicBezTo>
                      <a:pt x="1685" y="714"/>
                      <a:pt x="1685" y="714"/>
                      <a:pt x="1685" y="714"/>
                    </a:cubicBezTo>
                    <a:cubicBezTo>
                      <a:pt x="1668" y="708"/>
                      <a:pt x="1663" y="686"/>
                      <a:pt x="1674" y="669"/>
                    </a:cubicBezTo>
                    <a:cubicBezTo>
                      <a:pt x="1685" y="651"/>
                      <a:pt x="1703" y="646"/>
                      <a:pt x="1720" y="657"/>
                    </a:cubicBezTo>
                    <a:cubicBezTo>
                      <a:pt x="1754" y="674"/>
                      <a:pt x="1754" y="674"/>
                      <a:pt x="1754" y="674"/>
                    </a:cubicBezTo>
                    <a:cubicBezTo>
                      <a:pt x="1771" y="686"/>
                      <a:pt x="1777" y="703"/>
                      <a:pt x="1765" y="720"/>
                    </a:cubicBezTo>
                    <a:cubicBezTo>
                      <a:pt x="1760" y="731"/>
                      <a:pt x="1748" y="737"/>
                      <a:pt x="1737" y="737"/>
                    </a:cubicBezTo>
                    <a:close/>
                    <a:moveTo>
                      <a:pt x="1577" y="651"/>
                    </a:moveTo>
                    <a:lnTo>
                      <a:pt x="1577" y="651"/>
                    </a:lnTo>
                    <a:cubicBezTo>
                      <a:pt x="1571" y="651"/>
                      <a:pt x="1565" y="651"/>
                      <a:pt x="1560" y="646"/>
                    </a:cubicBezTo>
                    <a:cubicBezTo>
                      <a:pt x="1531" y="629"/>
                      <a:pt x="1531" y="629"/>
                      <a:pt x="1531" y="629"/>
                    </a:cubicBezTo>
                    <a:cubicBezTo>
                      <a:pt x="1514" y="623"/>
                      <a:pt x="1508" y="600"/>
                      <a:pt x="1514" y="583"/>
                    </a:cubicBezTo>
                    <a:cubicBezTo>
                      <a:pt x="1525" y="566"/>
                      <a:pt x="1548" y="560"/>
                      <a:pt x="1565" y="566"/>
                    </a:cubicBezTo>
                    <a:cubicBezTo>
                      <a:pt x="1594" y="583"/>
                      <a:pt x="1594" y="583"/>
                      <a:pt x="1594" y="583"/>
                    </a:cubicBezTo>
                    <a:cubicBezTo>
                      <a:pt x="1611" y="594"/>
                      <a:pt x="1617" y="617"/>
                      <a:pt x="1611" y="634"/>
                    </a:cubicBezTo>
                    <a:cubicBezTo>
                      <a:pt x="1605" y="646"/>
                      <a:pt x="1594" y="651"/>
                      <a:pt x="1577" y="651"/>
                    </a:cubicBezTo>
                    <a:close/>
                    <a:moveTo>
                      <a:pt x="1423" y="566"/>
                    </a:moveTo>
                    <a:lnTo>
                      <a:pt x="1423" y="566"/>
                    </a:lnTo>
                    <a:cubicBezTo>
                      <a:pt x="1417" y="566"/>
                      <a:pt x="1411" y="566"/>
                      <a:pt x="1406" y="566"/>
                    </a:cubicBezTo>
                    <a:cubicBezTo>
                      <a:pt x="1371" y="548"/>
                      <a:pt x="1371" y="548"/>
                      <a:pt x="1371" y="548"/>
                    </a:cubicBezTo>
                    <a:cubicBezTo>
                      <a:pt x="1354" y="537"/>
                      <a:pt x="1348" y="520"/>
                      <a:pt x="1354" y="503"/>
                    </a:cubicBezTo>
                    <a:cubicBezTo>
                      <a:pt x="1365" y="480"/>
                      <a:pt x="1388" y="474"/>
                      <a:pt x="1406" y="486"/>
                    </a:cubicBezTo>
                    <a:cubicBezTo>
                      <a:pt x="1434" y="503"/>
                      <a:pt x="1434" y="503"/>
                      <a:pt x="1434" y="503"/>
                    </a:cubicBezTo>
                    <a:cubicBezTo>
                      <a:pt x="1451" y="509"/>
                      <a:pt x="1463" y="531"/>
                      <a:pt x="1451" y="548"/>
                    </a:cubicBezTo>
                    <a:cubicBezTo>
                      <a:pt x="1445" y="560"/>
                      <a:pt x="1434" y="566"/>
                      <a:pt x="1423" y="566"/>
                    </a:cubicBezTo>
                    <a:close/>
                    <a:moveTo>
                      <a:pt x="1257" y="491"/>
                    </a:moveTo>
                    <a:lnTo>
                      <a:pt x="1257" y="491"/>
                    </a:lnTo>
                    <a:cubicBezTo>
                      <a:pt x="1257" y="491"/>
                      <a:pt x="1251" y="486"/>
                      <a:pt x="1246" y="486"/>
                    </a:cubicBezTo>
                    <a:cubicBezTo>
                      <a:pt x="1211" y="469"/>
                      <a:pt x="1211" y="469"/>
                      <a:pt x="1211" y="469"/>
                    </a:cubicBezTo>
                    <a:cubicBezTo>
                      <a:pt x="1194" y="463"/>
                      <a:pt x="1188" y="440"/>
                      <a:pt x="1194" y="423"/>
                    </a:cubicBezTo>
                    <a:cubicBezTo>
                      <a:pt x="1206" y="406"/>
                      <a:pt x="1223" y="400"/>
                      <a:pt x="1240" y="406"/>
                    </a:cubicBezTo>
                    <a:cubicBezTo>
                      <a:pt x="1274" y="423"/>
                      <a:pt x="1274" y="423"/>
                      <a:pt x="1274" y="423"/>
                    </a:cubicBezTo>
                    <a:cubicBezTo>
                      <a:pt x="1291" y="429"/>
                      <a:pt x="1303" y="451"/>
                      <a:pt x="1291" y="469"/>
                    </a:cubicBezTo>
                    <a:cubicBezTo>
                      <a:pt x="1285" y="480"/>
                      <a:pt x="1274" y="491"/>
                      <a:pt x="1257" y="491"/>
                    </a:cubicBezTo>
                    <a:close/>
                    <a:moveTo>
                      <a:pt x="1097" y="417"/>
                    </a:moveTo>
                    <a:lnTo>
                      <a:pt x="1097" y="417"/>
                    </a:lnTo>
                    <a:cubicBezTo>
                      <a:pt x="1091" y="417"/>
                      <a:pt x="1086" y="417"/>
                      <a:pt x="1080" y="411"/>
                    </a:cubicBezTo>
                    <a:cubicBezTo>
                      <a:pt x="1051" y="400"/>
                      <a:pt x="1051" y="400"/>
                      <a:pt x="1051" y="400"/>
                    </a:cubicBezTo>
                    <a:cubicBezTo>
                      <a:pt x="1034" y="388"/>
                      <a:pt x="1023" y="371"/>
                      <a:pt x="1028" y="354"/>
                    </a:cubicBezTo>
                    <a:cubicBezTo>
                      <a:pt x="1040" y="331"/>
                      <a:pt x="1057" y="326"/>
                      <a:pt x="1080" y="331"/>
                    </a:cubicBezTo>
                    <a:cubicBezTo>
                      <a:pt x="1108" y="349"/>
                      <a:pt x="1108" y="349"/>
                      <a:pt x="1108" y="349"/>
                    </a:cubicBezTo>
                    <a:cubicBezTo>
                      <a:pt x="1125" y="354"/>
                      <a:pt x="1137" y="377"/>
                      <a:pt x="1131" y="394"/>
                    </a:cubicBezTo>
                    <a:cubicBezTo>
                      <a:pt x="1125" y="406"/>
                      <a:pt x="1108" y="417"/>
                      <a:pt x="1097" y="417"/>
                    </a:cubicBezTo>
                    <a:close/>
                    <a:moveTo>
                      <a:pt x="931" y="349"/>
                    </a:moveTo>
                    <a:lnTo>
                      <a:pt x="931" y="349"/>
                    </a:lnTo>
                    <a:cubicBezTo>
                      <a:pt x="926" y="349"/>
                      <a:pt x="920" y="349"/>
                      <a:pt x="920" y="343"/>
                    </a:cubicBezTo>
                    <a:cubicBezTo>
                      <a:pt x="886" y="331"/>
                      <a:pt x="886" y="331"/>
                      <a:pt x="886" y="331"/>
                    </a:cubicBezTo>
                    <a:cubicBezTo>
                      <a:pt x="868" y="326"/>
                      <a:pt x="857" y="303"/>
                      <a:pt x="863" y="286"/>
                    </a:cubicBezTo>
                    <a:cubicBezTo>
                      <a:pt x="874" y="269"/>
                      <a:pt x="891" y="257"/>
                      <a:pt x="908" y="263"/>
                    </a:cubicBezTo>
                    <a:cubicBezTo>
                      <a:pt x="943" y="280"/>
                      <a:pt x="943" y="280"/>
                      <a:pt x="943" y="280"/>
                    </a:cubicBezTo>
                    <a:cubicBezTo>
                      <a:pt x="960" y="286"/>
                      <a:pt x="971" y="309"/>
                      <a:pt x="965" y="326"/>
                    </a:cubicBezTo>
                    <a:cubicBezTo>
                      <a:pt x="960" y="337"/>
                      <a:pt x="943" y="349"/>
                      <a:pt x="931" y="349"/>
                    </a:cubicBezTo>
                    <a:close/>
                    <a:moveTo>
                      <a:pt x="766" y="286"/>
                    </a:moveTo>
                    <a:lnTo>
                      <a:pt x="766" y="286"/>
                    </a:lnTo>
                    <a:cubicBezTo>
                      <a:pt x="760" y="286"/>
                      <a:pt x="754" y="286"/>
                      <a:pt x="748" y="280"/>
                    </a:cubicBezTo>
                    <a:cubicBezTo>
                      <a:pt x="720" y="269"/>
                      <a:pt x="720" y="269"/>
                      <a:pt x="720" y="269"/>
                    </a:cubicBezTo>
                    <a:cubicBezTo>
                      <a:pt x="697" y="263"/>
                      <a:pt x="691" y="246"/>
                      <a:pt x="697" y="223"/>
                    </a:cubicBezTo>
                    <a:cubicBezTo>
                      <a:pt x="703" y="206"/>
                      <a:pt x="720" y="194"/>
                      <a:pt x="743" y="200"/>
                    </a:cubicBezTo>
                    <a:cubicBezTo>
                      <a:pt x="777" y="217"/>
                      <a:pt x="777" y="217"/>
                      <a:pt x="777" y="217"/>
                    </a:cubicBezTo>
                    <a:cubicBezTo>
                      <a:pt x="794" y="223"/>
                      <a:pt x="806" y="240"/>
                      <a:pt x="794" y="263"/>
                    </a:cubicBezTo>
                    <a:cubicBezTo>
                      <a:pt x="794" y="274"/>
                      <a:pt x="777" y="286"/>
                      <a:pt x="766" y="286"/>
                    </a:cubicBezTo>
                    <a:close/>
                    <a:moveTo>
                      <a:pt x="594" y="229"/>
                    </a:moveTo>
                    <a:lnTo>
                      <a:pt x="594" y="229"/>
                    </a:lnTo>
                    <a:cubicBezTo>
                      <a:pt x="589" y="229"/>
                      <a:pt x="589" y="223"/>
                      <a:pt x="583" y="223"/>
                    </a:cubicBezTo>
                    <a:cubicBezTo>
                      <a:pt x="548" y="212"/>
                      <a:pt x="548" y="212"/>
                      <a:pt x="548" y="212"/>
                    </a:cubicBezTo>
                    <a:cubicBezTo>
                      <a:pt x="531" y="206"/>
                      <a:pt x="520" y="189"/>
                      <a:pt x="526" y="166"/>
                    </a:cubicBezTo>
                    <a:cubicBezTo>
                      <a:pt x="531" y="149"/>
                      <a:pt x="554" y="137"/>
                      <a:pt x="571" y="143"/>
                    </a:cubicBezTo>
                    <a:cubicBezTo>
                      <a:pt x="606" y="154"/>
                      <a:pt x="606" y="154"/>
                      <a:pt x="606" y="154"/>
                    </a:cubicBezTo>
                    <a:cubicBezTo>
                      <a:pt x="623" y="160"/>
                      <a:pt x="634" y="183"/>
                      <a:pt x="629" y="200"/>
                    </a:cubicBezTo>
                    <a:cubicBezTo>
                      <a:pt x="623" y="217"/>
                      <a:pt x="611" y="229"/>
                      <a:pt x="594" y="229"/>
                    </a:cubicBezTo>
                    <a:close/>
                    <a:moveTo>
                      <a:pt x="423" y="171"/>
                    </a:moveTo>
                    <a:lnTo>
                      <a:pt x="423" y="171"/>
                    </a:lnTo>
                    <a:cubicBezTo>
                      <a:pt x="417" y="171"/>
                      <a:pt x="417" y="171"/>
                      <a:pt x="411" y="171"/>
                    </a:cubicBezTo>
                    <a:cubicBezTo>
                      <a:pt x="377" y="160"/>
                      <a:pt x="377" y="160"/>
                      <a:pt x="377" y="160"/>
                    </a:cubicBezTo>
                    <a:cubicBezTo>
                      <a:pt x="360" y="154"/>
                      <a:pt x="348" y="137"/>
                      <a:pt x="354" y="120"/>
                    </a:cubicBezTo>
                    <a:cubicBezTo>
                      <a:pt x="360" y="97"/>
                      <a:pt x="377" y="86"/>
                      <a:pt x="400" y="91"/>
                    </a:cubicBezTo>
                    <a:cubicBezTo>
                      <a:pt x="434" y="103"/>
                      <a:pt x="434" y="103"/>
                      <a:pt x="434" y="103"/>
                    </a:cubicBezTo>
                    <a:cubicBezTo>
                      <a:pt x="451" y="109"/>
                      <a:pt x="463" y="131"/>
                      <a:pt x="457" y="149"/>
                    </a:cubicBezTo>
                    <a:cubicBezTo>
                      <a:pt x="451" y="166"/>
                      <a:pt x="440" y="171"/>
                      <a:pt x="423" y="171"/>
                    </a:cubicBezTo>
                    <a:close/>
                    <a:moveTo>
                      <a:pt x="251" y="126"/>
                    </a:moveTo>
                    <a:lnTo>
                      <a:pt x="251" y="126"/>
                    </a:lnTo>
                    <a:cubicBezTo>
                      <a:pt x="246" y="126"/>
                      <a:pt x="246" y="126"/>
                      <a:pt x="240" y="126"/>
                    </a:cubicBezTo>
                    <a:cubicBezTo>
                      <a:pt x="206" y="114"/>
                      <a:pt x="206" y="114"/>
                      <a:pt x="206" y="114"/>
                    </a:cubicBezTo>
                    <a:cubicBezTo>
                      <a:pt x="189" y="109"/>
                      <a:pt x="177" y="91"/>
                      <a:pt x="183" y="74"/>
                    </a:cubicBezTo>
                    <a:cubicBezTo>
                      <a:pt x="183" y="52"/>
                      <a:pt x="206" y="40"/>
                      <a:pt x="223" y="46"/>
                    </a:cubicBezTo>
                    <a:cubicBezTo>
                      <a:pt x="257" y="57"/>
                      <a:pt x="257" y="57"/>
                      <a:pt x="257" y="57"/>
                    </a:cubicBezTo>
                    <a:cubicBezTo>
                      <a:pt x="280" y="63"/>
                      <a:pt x="291" y="80"/>
                      <a:pt x="286" y="97"/>
                    </a:cubicBezTo>
                    <a:cubicBezTo>
                      <a:pt x="280" y="114"/>
                      <a:pt x="263" y="126"/>
                      <a:pt x="251" y="126"/>
                    </a:cubicBezTo>
                    <a:close/>
                    <a:moveTo>
                      <a:pt x="74" y="86"/>
                    </a:moveTo>
                    <a:lnTo>
                      <a:pt x="74" y="86"/>
                    </a:lnTo>
                    <a:lnTo>
                      <a:pt x="69" y="86"/>
                    </a:lnTo>
                    <a:cubicBezTo>
                      <a:pt x="34" y="74"/>
                      <a:pt x="34" y="74"/>
                      <a:pt x="34" y="74"/>
                    </a:cubicBezTo>
                    <a:cubicBezTo>
                      <a:pt x="12" y="69"/>
                      <a:pt x="0" y="52"/>
                      <a:pt x="6" y="34"/>
                    </a:cubicBezTo>
                    <a:cubicBezTo>
                      <a:pt x="12" y="12"/>
                      <a:pt x="29" y="0"/>
                      <a:pt x="46" y="6"/>
                    </a:cubicBezTo>
                    <a:cubicBezTo>
                      <a:pt x="86" y="12"/>
                      <a:pt x="86" y="12"/>
                      <a:pt x="86" y="12"/>
                    </a:cubicBezTo>
                    <a:cubicBezTo>
                      <a:pt x="103" y="17"/>
                      <a:pt x="114" y="34"/>
                      <a:pt x="109" y="57"/>
                    </a:cubicBezTo>
                    <a:cubicBezTo>
                      <a:pt x="109" y="74"/>
                      <a:pt x="91" y="86"/>
                      <a:pt x="74" y="8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9" name="Freeform: Shape 128"/>
              <p:cNvSpPr/>
              <p:nvPr/>
            </p:nvSpPr>
            <p:spPr bwMode="auto">
              <a:xfrm>
                <a:off x="15305375" y="8697384"/>
                <a:ext cx="551833" cy="1240800"/>
              </a:xfrm>
              <a:custGeom>
                <a:avLst/>
                <a:gdLst>
                  <a:gd name="T0" fmla="*/ 828 w 869"/>
                  <a:gd name="T1" fmla="*/ 1948 h 1949"/>
                  <a:gd name="T2" fmla="*/ 782 w 869"/>
                  <a:gd name="T3" fmla="*/ 1886 h 1949"/>
                  <a:gd name="T4" fmla="*/ 857 w 869"/>
                  <a:gd name="T5" fmla="*/ 1869 h 1949"/>
                  <a:gd name="T6" fmla="*/ 834 w 869"/>
                  <a:gd name="T7" fmla="*/ 1948 h 1949"/>
                  <a:gd name="T8" fmla="*/ 782 w 869"/>
                  <a:gd name="T9" fmla="*/ 1771 h 1949"/>
                  <a:gd name="T10" fmla="*/ 748 w 869"/>
                  <a:gd name="T11" fmla="*/ 1743 h 1949"/>
                  <a:gd name="T12" fmla="*/ 765 w 869"/>
                  <a:gd name="T13" fmla="*/ 1669 h 1949"/>
                  <a:gd name="T14" fmla="*/ 817 w 869"/>
                  <a:gd name="T15" fmla="*/ 1726 h 1949"/>
                  <a:gd name="T16" fmla="*/ 782 w 869"/>
                  <a:gd name="T17" fmla="*/ 1771 h 1949"/>
                  <a:gd name="T18" fmla="*/ 737 w 869"/>
                  <a:gd name="T19" fmla="*/ 1594 h 1949"/>
                  <a:gd name="T20" fmla="*/ 691 w 869"/>
                  <a:gd name="T21" fmla="*/ 1537 h 1949"/>
                  <a:gd name="T22" fmla="*/ 759 w 869"/>
                  <a:gd name="T23" fmla="*/ 1514 h 1949"/>
                  <a:gd name="T24" fmla="*/ 748 w 869"/>
                  <a:gd name="T25" fmla="*/ 1594 h 1949"/>
                  <a:gd name="T26" fmla="*/ 685 w 869"/>
                  <a:gd name="T27" fmla="*/ 1423 h 1949"/>
                  <a:gd name="T28" fmla="*/ 651 w 869"/>
                  <a:gd name="T29" fmla="*/ 1394 h 1949"/>
                  <a:gd name="T30" fmla="*/ 662 w 869"/>
                  <a:gd name="T31" fmla="*/ 1320 h 1949"/>
                  <a:gd name="T32" fmla="*/ 720 w 869"/>
                  <a:gd name="T33" fmla="*/ 1377 h 1949"/>
                  <a:gd name="T34" fmla="*/ 685 w 869"/>
                  <a:gd name="T35" fmla="*/ 1423 h 1949"/>
                  <a:gd name="T36" fmla="*/ 622 w 869"/>
                  <a:gd name="T37" fmla="*/ 1252 h 1949"/>
                  <a:gd name="T38" fmla="*/ 577 w 869"/>
                  <a:gd name="T39" fmla="*/ 1194 h 1949"/>
                  <a:gd name="T40" fmla="*/ 645 w 869"/>
                  <a:gd name="T41" fmla="*/ 1166 h 1949"/>
                  <a:gd name="T42" fmla="*/ 634 w 869"/>
                  <a:gd name="T43" fmla="*/ 1246 h 1949"/>
                  <a:gd name="T44" fmla="*/ 560 w 869"/>
                  <a:gd name="T45" fmla="*/ 1080 h 1949"/>
                  <a:gd name="T46" fmla="*/ 525 w 869"/>
                  <a:gd name="T47" fmla="*/ 1057 h 1949"/>
                  <a:gd name="T48" fmla="*/ 531 w 869"/>
                  <a:gd name="T49" fmla="*/ 977 h 1949"/>
                  <a:gd name="T50" fmla="*/ 594 w 869"/>
                  <a:gd name="T51" fmla="*/ 1029 h 1949"/>
                  <a:gd name="T52" fmla="*/ 560 w 869"/>
                  <a:gd name="T53" fmla="*/ 1080 h 1949"/>
                  <a:gd name="T54" fmla="*/ 491 w 869"/>
                  <a:gd name="T55" fmla="*/ 909 h 1949"/>
                  <a:gd name="T56" fmla="*/ 445 w 869"/>
                  <a:gd name="T57" fmla="*/ 857 h 1949"/>
                  <a:gd name="T58" fmla="*/ 508 w 869"/>
                  <a:gd name="T59" fmla="*/ 829 h 1949"/>
                  <a:gd name="T60" fmla="*/ 502 w 869"/>
                  <a:gd name="T61" fmla="*/ 909 h 1949"/>
                  <a:gd name="T62" fmla="*/ 417 w 869"/>
                  <a:gd name="T63" fmla="*/ 743 h 1949"/>
                  <a:gd name="T64" fmla="*/ 382 w 869"/>
                  <a:gd name="T65" fmla="*/ 726 h 1949"/>
                  <a:gd name="T66" fmla="*/ 382 w 869"/>
                  <a:gd name="T67" fmla="*/ 646 h 1949"/>
                  <a:gd name="T68" fmla="*/ 445 w 869"/>
                  <a:gd name="T69" fmla="*/ 692 h 1949"/>
                  <a:gd name="T70" fmla="*/ 417 w 869"/>
                  <a:gd name="T71" fmla="*/ 743 h 1949"/>
                  <a:gd name="T72" fmla="*/ 337 w 869"/>
                  <a:gd name="T73" fmla="*/ 583 h 1949"/>
                  <a:gd name="T74" fmla="*/ 285 w 869"/>
                  <a:gd name="T75" fmla="*/ 532 h 1949"/>
                  <a:gd name="T76" fmla="*/ 348 w 869"/>
                  <a:gd name="T77" fmla="*/ 497 h 1949"/>
                  <a:gd name="T78" fmla="*/ 348 w 869"/>
                  <a:gd name="T79" fmla="*/ 577 h 1949"/>
                  <a:gd name="T80" fmla="*/ 251 w 869"/>
                  <a:gd name="T81" fmla="*/ 423 h 1949"/>
                  <a:gd name="T82" fmla="*/ 217 w 869"/>
                  <a:gd name="T83" fmla="*/ 400 h 1949"/>
                  <a:gd name="T84" fmla="*/ 211 w 869"/>
                  <a:gd name="T85" fmla="*/ 320 h 1949"/>
                  <a:gd name="T86" fmla="*/ 280 w 869"/>
                  <a:gd name="T87" fmla="*/ 366 h 1949"/>
                  <a:gd name="T88" fmla="*/ 251 w 869"/>
                  <a:gd name="T89" fmla="*/ 423 h 1949"/>
                  <a:gd name="T90" fmla="*/ 160 w 869"/>
                  <a:gd name="T91" fmla="*/ 263 h 1949"/>
                  <a:gd name="T92" fmla="*/ 108 w 869"/>
                  <a:gd name="T93" fmla="*/ 217 h 1949"/>
                  <a:gd name="T94" fmla="*/ 171 w 869"/>
                  <a:gd name="T95" fmla="*/ 178 h 1949"/>
                  <a:gd name="T96" fmla="*/ 177 w 869"/>
                  <a:gd name="T97" fmla="*/ 257 h 1949"/>
                  <a:gd name="T98" fmla="*/ 63 w 869"/>
                  <a:gd name="T99" fmla="*/ 109 h 1949"/>
                  <a:gd name="T100" fmla="*/ 34 w 869"/>
                  <a:gd name="T101" fmla="*/ 92 h 1949"/>
                  <a:gd name="T102" fmla="*/ 22 w 869"/>
                  <a:gd name="T103" fmla="*/ 12 h 1949"/>
                  <a:gd name="T104" fmla="*/ 91 w 869"/>
                  <a:gd name="T105" fmla="*/ 52 h 1949"/>
                  <a:gd name="T106" fmla="*/ 63 w 869"/>
                  <a:gd name="T107" fmla="*/ 109 h 19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69" h="1949">
                    <a:moveTo>
                      <a:pt x="828" y="1948"/>
                    </a:moveTo>
                    <a:lnTo>
                      <a:pt x="828" y="1948"/>
                    </a:lnTo>
                    <a:cubicBezTo>
                      <a:pt x="811" y="1948"/>
                      <a:pt x="794" y="1937"/>
                      <a:pt x="794" y="1920"/>
                    </a:cubicBezTo>
                    <a:cubicBezTo>
                      <a:pt x="782" y="1886"/>
                      <a:pt x="782" y="1886"/>
                      <a:pt x="782" y="1886"/>
                    </a:cubicBezTo>
                    <a:cubicBezTo>
                      <a:pt x="782" y="1869"/>
                      <a:pt x="794" y="1846"/>
                      <a:pt x="811" y="1840"/>
                    </a:cubicBezTo>
                    <a:cubicBezTo>
                      <a:pt x="828" y="1840"/>
                      <a:pt x="851" y="1851"/>
                      <a:pt x="857" y="1869"/>
                    </a:cubicBezTo>
                    <a:cubicBezTo>
                      <a:pt x="862" y="1903"/>
                      <a:pt x="862" y="1903"/>
                      <a:pt x="862" y="1903"/>
                    </a:cubicBezTo>
                    <a:cubicBezTo>
                      <a:pt x="868" y="1926"/>
                      <a:pt x="857" y="1943"/>
                      <a:pt x="834" y="1948"/>
                    </a:cubicBezTo>
                    <a:lnTo>
                      <a:pt x="828" y="1948"/>
                    </a:lnTo>
                    <a:close/>
                    <a:moveTo>
                      <a:pt x="782" y="1771"/>
                    </a:moveTo>
                    <a:lnTo>
                      <a:pt x="782" y="1771"/>
                    </a:lnTo>
                    <a:cubicBezTo>
                      <a:pt x="771" y="1771"/>
                      <a:pt x="754" y="1760"/>
                      <a:pt x="748" y="1743"/>
                    </a:cubicBezTo>
                    <a:cubicBezTo>
                      <a:pt x="742" y="1709"/>
                      <a:pt x="742" y="1709"/>
                      <a:pt x="742" y="1709"/>
                    </a:cubicBezTo>
                    <a:cubicBezTo>
                      <a:pt x="737" y="1691"/>
                      <a:pt x="748" y="1669"/>
                      <a:pt x="765" y="1669"/>
                    </a:cubicBezTo>
                    <a:cubicBezTo>
                      <a:pt x="788" y="1663"/>
                      <a:pt x="805" y="1674"/>
                      <a:pt x="811" y="1691"/>
                    </a:cubicBezTo>
                    <a:cubicBezTo>
                      <a:pt x="817" y="1726"/>
                      <a:pt x="817" y="1726"/>
                      <a:pt x="817" y="1726"/>
                    </a:cubicBezTo>
                    <a:cubicBezTo>
                      <a:pt x="822" y="1743"/>
                      <a:pt x="811" y="1766"/>
                      <a:pt x="794" y="1771"/>
                    </a:cubicBezTo>
                    <a:cubicBezTo>
                      <a:pt x="788" y="1771"/>
                      <a:pt x="788" y="1771"/>
                      <a:pt x="782" y="1771"/>
                    </a:cubicBezTo>
                    <a:close/>
                    <a:moveTo>
                      <a:pt x="737" y="1594"/>
                    </a:moveTo>
                    <a:lnTo>
                      <a:pt x="737" y="1594"/>
                    </a:lnTo>
                    <a:cubicBezTo>
                      <a:pt x="720" y="1594"/>
                      <a:pt x="708" y="1583"/>
                      <a:pt x="702" y="1571"/>
                    </a:cubicBezTo>
                    <a:cubicBezTo>
                      <a:pt x="691" y="1537"/>
                      <a:pt x="691" y="1537"/>
                      <a:pt x="691" y="1537"/>
                    </a:cubicBezTo>
                    <a:cubicBezTo>
                      <a:pt x="685" y="1514"/>
                      <a:pt x="697" y="1497"/>
                      <a:pt x="714" y="1491"/>
                    </a:cubicBezTo>
                    <a:cubicBezTo>
                      <a:pt x="737" y="1486"/>
                      <a:pt x="754" y="1497"/>
                      <a:pt x="759" y="1514"/>
                    </a:cubicBezTo>
                    <a:cubicBezTo>
                      <a:pt x="771" y="1549"/>
                      <a:pt x="771" y="1549"/>
                      <a:pt x="771" y="1549"/>
                    </a:cubicBezTo>
                    <a:cubicBezTo>
                      <a:pt x="777" y="1571"/>
                      <a:pt x="765" y="1588"/>
                      <a:pt x="748" y="1594"/>
                    </a:cubicBezTo>
                    <a:cubicBezTo>
                      <a:pt x="742" y="1594"/>
                      <a:pt x="742" y="1594"/>
                      <a:pt x="737" y="1594"/>
                    </a:cubicBezTo>
                    <a:close/>
                    <a:moveTo>
                      <a:pt x="685" y="1423"/>
                    </a:moveTo>
                    <a:lnTo>
                      <a:pt x="685" y="1423"/>
                    </a:lnTo>
                    <a:cubicBezTo>
                      <a:pt x="668" y="1423"/>
                      <a:pt x="657" y="1411"/>
                      <a:pt x="651" y="1394"/>
                    </a:cubicBezTo>
                    <a:cubicBezTo>
                      <a:pt x="639" y="1360"/>
                      <a:pt x="639" y="1360"/>
                      <a:pt x="639" y="1360"/>
                    </a:cubicBezTo>
                    <a:cubicBezTo>
                      <a:pt x="634" y="1343"/>
                      <a:pt x="639" y="1326"/>
                      <a:pt x="662" y="1320"/>
                    </a:cubicBezTo>
                    <a:cubicBezTo>
                      <a:pt x="679" y="1309"/>
                      <a:pt x="697" y="1320"/>
                      <a:pt x="708" y="1337"/>
                    </a:cubicBezTo>
                    <a:cubicBezTo>
                      <a:pt x="720" y="1377"/>
                      <a:pt x="720" y="1377"/>
                      <a:pt x="720" y="1377"/>
                    </a:cubicBezTo>
                    <a:cubicBezTo>
                      <a:pt x="725" y="1394"/>
                      <a:pt x="714" y="1411"/>
                      <a:pt x="697" y="1417"/>
                    </a:cubicBezTo>
                    <a:cubicBezTo>
                      <a:pt x="691" y="1423"/>
                      <a:pt x="685" y="1423"/>
                      <a:pt x="685" y="1423"/>
                    </a:cubicBezTo>
                    <a:close/>
                    <a:moveTo>
                      <a:pt x="622" y="1252"/>
                    </a:moveTo>
                    <a:lnTo>
                      <a:pt x="622" y="1252"/>
                    </a:lnTo>
                    <a:cubicBezTo>
                      <a:pt x="611" y="1252"/>
                      <a:pt x="594" y="1240"/>
                      <a:pt x="588" y="1223"/>
                    </a:cubicBezTo>
                    <a:cubicBezTo>
                      <a:pt x="577" y="1194"/>
                      <a:pt x="577" y="1194"/>
                      <a:pt x="577" y="1194"/>
                    </a:cubicBezTo>
                    <a:cubicBezTo>
                      <a:pt x="571" y="1171"/>
                      <a:pt x="582" y="1154"/>
                      <a:pt x="599" y="1149"/>
                    </a:cubicBezTo>
                    <a:cubicBezTo>
                      <a:pt x="617" y="1137"/>
                      <a:pt x="639" y="1149"/>
                      <a:pt x="645" y="1166"/>
                    </a:cubicBezTo>
                    <a:cubicBezTo>
                      <a:pt x="657" y="1200"/>
                      <a:pt x="657" y="1200"/>
                      <a:pt x="657" y="1200"/>
                    </a:cubicBezTo>
                    <a:cubicBezTo>
                      <a:pt x="662" y="1217"/>
                      <a:pt x="657" y="1240"/>
                      <a:pt x="634" y="1246"/>
                    </a:cubicBezTo>
                    <a:cubicBezTo>
                      <a:pt x="634" y="1246"/>
                      <a:pt x="628" y="1252"/>
                      <a:pt x="622" y="1252"/>
                    </a:cubicBezTo>
                    <a:close/>
                    <a:moveTo>
                      <a:pt x="560" y="1080"/>
                    </a:moveTo>
                    <a:lnTo>
                      <a:pt x="560" y="1080"/>
                    </a:lnTo>
                    <a:cubicBezTo>
                      <a:pt x="548" y="1080"/>
                      <a:pt x="531" y="1069"/>
                      <a:pt x="525" y="1057"/>
                    </a:cubicBezTo>
                    <a:cubicBezTo>
                      <a:pt x="514" y="1023"/>
                      <a:pt x="514" y="1023"/>
                      <a:pt x="514" y="1023"/>
                    </a:cubicBezTo>
                    <a:cubicBezTo>
                      <a:pt x="508" y="1006"/>
                      <a:pt x="514" y="983"/>
                      <a:pt x="531" y="977"/>
                    </a:cubicBezTo>
                    <a:cubicBezTo>
                      <a:pt x="554" y="971"/>
                      <a:pt x="571" y="977"/>
                      <a:pt x="577" y="994"/>
                    </a:cubicBezTo>
                    <a:cubicBezTo>
                      <a:pt x="594" y="1029"/>
                      <a:pt x="594" y="1029"/>
                      <a:pt x="594" y="1029"/>
                    </a:cubicBezTo>
                    <a:cubicBezTo>
                      <a:pt x="599" y="1046"/>
                      <a:pt x="594" y="1069"/>
                      <a:pt x="571" y="1074"/>
                    </a:cubicBezTo>
                    <a:cubicBezTo>
                      <a:pt x="571" y="1080"/>
                      <a:pt x="565" y="1080"/>
                      <a:pt x="560" y="1080"/>
                    </a:cubicBezTo>
                    <a:close/>
                    <a:moveTo>
                      <a:pt x="491" y="909"/>
                    </a:moveTo>
                    <a:lnTo>
                      <a:pt x="491" y="909"/>
                    </a:lnTo>
                    <a:cubicBezTo>
                      <a:pt x="474" y="909"/>
                      <a:pt x="462" y="903"/>
                      <a:pt x="457" y="892"/>
                    </a:cubicBezTo>
                    <a:cubicBezTo>
                      <a:pt x="445" y="857"/>
                      <a:pt x="445" y="857"/>
                      <a:pt x="445" y="857"/>
                    </a:cubicBezTo>
                    <a:cubicBezTo>
                      <a:pt x="434" y="840"/>
                      <a:pt x="445" y="817"/>
                      <a:pt x="462" y="812"/>
                    </a:cubicBezTo>
                    <a:cubicBezTo>
                      <a:pt x="480" y="800"/>
                      <a:pt x="502" y="812"/>
                      <a:pt x="508" y="829"/>
                    </a:cubicBezTo>
                    <a:cubicBezTo>
                      <a:pt x="520" y="863"/>
                      <a:pt x="520" y="863"/>
                      <a:pt x="520" y="863"/>
                    </a:cubicBezTo>
                    <a:cubicBezTo>
                      <a:pt x="531" y="880"/>
                      <a:pt x="520" y="897"/>
                      <a:pt x="502" y="909"/>
                    </a:cubicBezTo>
                    <a:cubicBezTo>
                      <a:pt x="497" y="909"/>
                      <a:pt x="497" y="909"/>
                      <a:pt x="491" y="909"/>
                    </a:cubicBezTo>
                    <a:close/>
                    <a:moveTo>
                      <a:pt x="417" y="743"/>
                    </a:moveTo>
                    <a:lnTo>
                      <a:pt x="417" y="743"/>
                    </a:lnTo>
                    <a:cubicBezTo>
                      <a:pt x="400" y="743"/>
                      <a:pt x="388" y="737"/>
                      <a:pt x="382" y="726"/>
                    </a:cubicBezTo>
                    <a:cubicBezTo>
                      <a:pt x="365" y="692"/>
                      <a:pt x="365" y="692"/>
                      <a:pt x="365" y="692"/>
                    </a:cubicBezTo>
                    <a:cubicBezTo>
                      <a:pt x="360" y="674"/>
                      <a:pt x="365" y="652"/>
                      <a:pt x="382" y="646"/>
                    </a:cubicBezTo>
                    <a:cubicBezTo>
                      <a:pt x="400" y="635"/>
                      <a:pt x="422" y="646"/>
                      <a:pt x="428" y="663"/>
                    </a:cubicBezTo>
                    <a:cubicBezTo>
                      <a:pt x="445" y="692"/>
                      <a:pt x="445" y="692"/>
                      <a:pt x="445" y="692"/>
                    </a:cubicBezTo>
                    <a:cubicBezTo>
                      <a:pt x="457" y="714"/>
                      <a:pt x="445" y="732"/>
                      <a:pt x="428" y="743"/>
                    </a:cubicBezTo>
                    <a:cubicBezTo>
                      <a:pt x="422" y="743"/>
                      <a:pt x="422" y="743"/>
                      <a:pt x="417" y="743"/>
                    </a:cubicBezTo>
                    <a:close/>
                    <a:moveTo>
                      <a:pt x="337" y="583"/>
                    </a:moveTo>
                    <a:lnTo>
                      <a:pt x="337" y="583"/>
                    </a:lnTo>
                    <a:cubicBezTo>
                      <a:pt x="320" y="583"/>
                      <a:pt x="308" y="577"/>
                      <a:pt x="302" y="560"/>
                    </a:cubicBezTo>
                    <a:cubicBezTo>
                      <a:pt x="285" y="532"/>
                      <a:pt x="285" y="532"/>
                      <a:pt x="285" y="532"/>
                    </a:cubicBezTo>
                    <a:cubicBezTo>
                      <a:pt x="280" y="514"/>
                      <a:pt x="285" y="492"/>
                      <a:pt x="302" y="480"/>
                    </a:cubicBezTo>
                    <a:cubicBezTo>
                      <a:pt x="320" y="475"/>
                      <a:pt x="342" y="480"/>
                      <a:pt x="348" y="497"/>
                    </a:cubicBezTo>
                    <a:cubicBezTo>
                      <a:pt x="365" y="532"/>
                      <a:pt x="365" y="532"/>
                      <a:pt x="365" y="532"/>
                    </a:cubicBezTo>
                    <a:cubicBezTo>
                      <a:pt x="377" y="549"/>
                      <a:pt x="365" y="572"/>
                      <a:pt x="348" y="577"/>
                    </a:cubicBezTo>
                    <a:cubicBezTo>
                      <a:pt x="342" y="583"/>
                      <a:pt x="337" y="583"/>
                      <a:pt x="337" y="583"/>
                    </a:cubicBezTo>
                    <a:close/>
                    <a:moveTo>
                      <a:pt x="251" y="423"/>
                    </a:moveTo>
                    <a:lnTo>
                      <a:pt x="251" y="423"/>
                    </a:lnTo>
                    <a:cubicBezTo>
                      <a:pt x="234" y="423"/>
                      <a:pt x="222" y="412"/>
                      <a:pt x="217" y="400"/>
                    </a:cubicBezTo>
                    <a:cubicBezTo>
                      <a:pt x="200" y="372"/>
                      <a:pt x="200" y="372"/>
                      <a:pt x="200" y="372"/>
                    </a:cubicBezTo>
                    <a:cubicBezTo>
                      <a:pt x="188" y="354"/>
                      <a:pt x="194" y="332"/>
                      <a:pt x="211" y="320"/>
                    </a:cubicBezTo>
                    <a:cubicBezTo>
                      <a:pt x="228" y="315"/>
                      <a:pt x="251" y="320"/>
                      <a:pt x="263" y="337"/>
                    </a:cubicBezTo>
                    <a:cubicBezTo>
                      <a:pt x="280" y="366"/>
                      <a:pt x="280" y="366"/>
                      <a:pt x="280" y="366"/>
                    </a:cubicBezTo>
                    <a:cubicBezTo>
                      <a:pt x="291" y="383"/>
                      <a:pt x="285" y="406"/>
                      <a:pt x="268" y="417"/>
                    </a:cubicBezTo>
                    <a:cubicBezTo>
                      <a:pt x="263" y="417"/>
                      <a:pt x="257" y="423"/>
                      <a:pt x="251" y="423"/>
                    </a:cubicBezTo>
                    <a:close/>
                    <a:moveTo>
                      <a:pt x="160" y="263"/>
                    </a:moveTo>
                    <a:lnTo>
                      <a:pt x="160" y="263"/>
                    </a:lnTo>
                    <a:cubicBezTo>
                      <a:pt x="148" y="263"/>
                      <a:pt x="137" y="257"/>
                      <a:pt x="125" y="246"/>
                    </a:cubicBezTo>
                    <a:cubicBezTo>
                      <a:pt x="108" y="217"/>
                      <a:pt x="108" y="217"/>
                      <a:pt x="108" y="217"/>
                    </a:cubicBezTo>
                    <a:cubicBezTo>
                      <a:pt x="97" y="200"/>
                      <a:pt x="103" y="178"/>
                      <a:pt x="120" y="166"/>
                    </a:cubicBezTo>
                    <a:cubicBezTo>
                      <a:pt x="137" y="155"/>
                      <a:pt x="160" y="160"/>
                      <a:pt x="171" y="178"/>
                    </a:cubicBezTo>
                    <a:cubicBezTo>
                      <a:pt x="188" y="212"/>
                      <a:pt x="188" y="212"/>
                      <a:pt x="188" y="212"/>
                    </a:cubicBezTo>
                    <a:cubicBezTo>
                      <a:pt x="200" y="229"/>
                      <a:pt x="194" y="246"/>
                      <a:pt x="177" y="257"/>
                    </a:cubicBezTo>
                    <a:cubicBezTo>
                      <a:pt x="171" y="263"/>
                      <a:pt x="165" y="263"/>
                      <a:pt x="160" y="263"/>
                    </a:cubicBezTo>
                    <a:close/>
                    <a:moveTo>
                      <a:pt x="63" y="109"/>
                    </a:moveTo>
                    <a:lnTo>
                      <a:pt x="63" y="109"/>
                    </a:lnTo>
                    <a:cubicBezTo>
                      <a:pt x="51" y="109"/>
                      <a:pt x="40" y="103"/>
                      <a:pt x="34" y="92"/>
                    </a:cubicBezTo>
                    <a:cubicBezTo>
                      <a:pt x="11" y="63"/>
                      <a:pt x="11" y="63"/>
                      <a:pt x="11" y="63"/>
                    </a:cubicBezTo>
                    <a:cubicBezTo>
                      <a:pt x="0" y="46"/>
                      <a:pt x="5" y="23"/>
                      <a:pt x="22" y="12"/>
                    </a:cubicBezTo>
                    <a:cubicBezTo>
                      <a:pt x="40" y="0"/>
                      <a:pt x="63" y="6"/>
                      <a:pt x="74" y="23"/>
                    </a:cubicBezTo>
                    <a:cubicBezTo>
                      <a:pt x="91" y="52"/>
                      <a:pt x="91" y="52"/>
                      <a:pt x="91" y="52"/>
                    </a:cubicBezTo>
                    <a:cubicBezTo>
                      <a:pt x="103" y="69"/>
                      <a:pt x="97" y="92"/>
                      <a:pt x="80" y="103"/>
                    </a:cubicBezTo>
                    <a:cubicBezTo>
                      <a:pt x="74" y="109"/>
                      <a:pt x="68" y="109"/>
                      <a:pt x="63" y="10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Group 129"/>
            <p:cNvGrpSpPr/>
            <p:nvPr/>
          </p:nvGrpSpPr>
          <p:grpSpPr>
            <a:xfrm>
              <a:off x="3221079" y="2346608"/>
              <a:ext cx="526984" cy="485284"/>
              <a:chOff x="13296064" y="10607541"/>
              <a:chExt cx="1265763" cy="1166060"/>
            </a:xfrm>
            <a:solidFill>
              <a:srgbClr val="838383"/>
            </a:solidFill>
          </p:grpSpPr>
          <p:sp>
            <p:nvSpPr>
              <p:cNvPr id="44" name="Freeform: Shape 130"/>
              <p:cNvSpPr/>
              <p:nvPr/>
            </p:nvSpPr>
            <p:spPr bwMode="auto">
              <a:xfrm>
                <a:off x="13349333" y="10670914"/>
                <a:ext cx="1141470" cy="1039314"/>
              </a:xfrm>
              <a:custGeom>
                <a:avLst/>
                <a:gdLst>
                  <a:gd name="T0" fmla="*/ 994 w 1989"/>
                  <a:gd name="T1" fmla="*/ 0 h 1812"/>
                  <a:gd name="T2" fmla="*/ 994 w 1989"/>
                  <a:gd name="T3" fmla="*/ 0 h 1812"/>
                  <a:gd name="T4" fmla="*/ 354 w 1989"/>
                  <a:gd name="T5" fmla="*/ 268 h 1812"/>
                  <a:gd name="T6" fmla="*/ 354 w 1989"/>
                  <a:gd name="T7" fmla="*/ 1548 h 1812"/>
                  <a:gd name="T8" fmla="*/ 994 w 1989"/>
                  <a:gd name="T9" fmla="*/ 1811 h 1812"/>
                  <a:gd name="T10" fmla="*/ 1634 w 1989"/>
                  <a:gd name="T11" fmla="*/ 1548 h 1812"/>
                  <a:gd name="T12" fmla="*/ 1634 w 1989"/>
                  <a:gd name="T13" fmla="*/ 268 h 1812"/>
                  <a:gd name="T14" fmla="*/ 994 w 1989"/>
                  <a:gd name="T15" fmla="*/ 0 h 18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89" h="1812">
                    <a:moveTo>
                      <a:pt x="994" y="0"/>
                    </a:moveTo>
                    <a:lnTo>
                      <a:pt x="994" y="0"/>
                    </a:lnTo>
                    <a:cubicBezTo>
                      <a:pt x="766" y="0"/>
                      <a:pt x="532" y="91"/>
                      <a:pt x="354" y="268"/>
                    </a:cubicBezTo>
                    <a:cubicBezTo>
                      <a:pt x="0" y="622"/>
                      <a:pt x="0" y="1194"/>
                      <a:pt x="354" y="1548"/>
                    </a:cubicBezTo>
                    <a:cubicBezTo>
                      <a:pt x="532" y="1725"/>
                      <a:pt x="766" y="1811"/>
                      <a:pt x="994" y="1811"/>
                    </a:cubicBezTo>
                    <a:cubicBezTo>
                      <a:pt x="1229" y="1811"/>
                      <a:pt x="1457" y="1725"/>
                      <a:pt x="1634" y="1548"/>
                    </a:cubicBezTo>
                    <a:cubicBezTo>
                      <a:pt x="1988" y="1194"/>
                      <a:pt x="1988" y="622"/>
                      <a:pt x="1634" y="268"/>
                    </a:cubicBezTo>
                    <a:cubicBezTo>
                      <a:pt x="1457" y="91"/>
                      <a:pt x="1229" y="0"/>
                      <a:pt x="994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" name="Freeform: Shape 131"/>
              <p:cNvSpPr/>
              <p:nvPr/>
            </p:nvSpPr>
            <p:spPr bwMode="auto">
              <a:xfrm>
                <a:off x="13296064" y="10607541"/>
                <a:ext cx="1265763" cy="1166060"/>
              </a:xfrm>
              <a:custGeom>
                <a:avLst/>
                <a:gdLst>
                  <a:gd name="T0" fmla="*/ 1085 w 2206"/>
                  <a:gd name="T1" fmla="*/ 2005 h 2035"/>
                  <a:gd name="T2" fmla="*/ 1085 w 2206"/>
                  <a:gd name="T3" fmla="*/ 2005 h 2035"/>
                  <a:gd name="T4" fmla="*/ 383 w 2206"/>
                  <a:gd name="T5" fmla="*/ 1714 h 2035"/>
                  <a:gd name="T6" fmla="*/ 383 w 2206"/>
                  <a:gd name="T7" fmla="*/ 314 h 2035"/>
                  <a:gd name="T8" fmla="*/ 1085 w 2206"/>
                  <a:gd name="T9" fmla="*/ 23 h 2035"/>
                  <a:gd name="T10" fmla="*/ 1788 w 2206"/>
                  <a:gd name="T11" fmla="*/ 314 h 2035"/>
                  <a:gd name="T12" fmla="*/ 1788 w 2206"/>
                  <a:gd name="T13" fmla="*/ 1714 h 2035"/>
                  <a:gd name="T14" fmla="*/ 1085 w 2206"/>
                  <a:gd name="T15" fmla="*/ 2005 h 2035"/>
                  <a:gd name="T16" fmla="*/ 1085 w 2206"/>
                  <a:gd name="T17" fmla="*/ 0 h 2035"/>
                  <a:gd name="T18" fmla="*/ 1085 w 2206"/>
                  <a:gd name="T19" fmla="*/ 0 h 2035"/>
                  <a:gd name="T20" fmla="*/ 366 w 2206"/>
                  <a:gd name="T21" fmla="*/ 297 h 2035"/>
                  <a:gd name="T22" fmla="*/ 68 w 2206"/>
                  <a:gd name="T23" fmla="*/ 1017 h 2035"/>
                  <a:gd name="T24" fmla="*/ 366 w 2206"/>
                  <a:gd name="T25" fmla="*/ 1737 h 2035"/>
                  <a:gd name="T26" fmla="*/ 1085 w 2206"/>
                  <a:gd name="T27" fmla="*/ 2034 h 2035"/>
                  <a:gd name="T28" fmla="*/ 1085 w 2206"/>
                  <a:gd name="T29" fmla="*/ 2034 h 2035"/>
                  <a:gd name="T30" fmla="*/ 1805 w 2206"/>
                  <a:gd name="T31" fmla="*/ 1737 h 2035"/>
                  <a:gd name="T32" fmla="*/ 1805 w 2206"/>
                  <a:gd name="T33" fmla="*/ 297 h 2035"/>
                  <a:gd name="T34" fmla="*/ 1085 w 2206"/>
                  <a:gd name="T35" fmla="*/ 0 h 2035"/>
                  <a:gd name="T36" fmla="*/ 1085 w 2206"/>
                  <a:gd name="T37" fmla="*/ 2005 h 20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206" h="2035">
                    <a:moveTo>
                      <a:pt x="1085" y="2005"/>
                    </a:moveTo>
                    <a:lnTo>
                      <a:pt x="1085" y="2005"/>
                    </a:lnTo>
                    <a:cubicBezTo>
                      <a:pt x="823" y="2005"/>
                      <a:pt x="571" y="1902"/>
                      <a:pt x="383" y="1714"/>
                    </a:cubicBezTo>
                    <a:cubicBezTo>
                      <a:pt x="0" y="1331"/>
                      <a:pt x="0" y="703"/>
                      <a:pt x="383" y="314"/>
                    </a:cubicBezTo>
                    <a:cubicBezTo>
                      <a:pt x="571" y="126"/>
                      <a:pt x="823" y="23"/>
                      <a:pt x="1085" y="23"/>
                    </a:cubicBezTo>
                    <a:cubicBezTo>
                      <a:pt x="1354" y="23"/>
                      <a:pt x="1600" y="126"/>
                      <a:pt x="1788" y="314"/>
                    </a:cubicBezTo>
                    <a:cubicBezTo>
                      <a:pt x="2177" y="703"/>
                      <a:pt x="2177" y="1331"/>
                      <a:pt x="1788" y="1714"/>
                    </a:cubicBezTo>
                    <a:cubicBezTo>
                      <a:pt x="1600" y="1902"/>
                      <a:pt x="1354" y="2005"/>
                      <a:pt x="1085" y="2005"/>
                    </a:cubicBezTo>
                    <a:lnTo>
                      <a:pt x="1085" y="0"/>
                    </a:lnTo>
                    <a:lnTo>
                      <a:pt x="1085" y="0"/>
                    </a:lnTo>
                    <a:cubicBezTo>
                      <a:pt x="817" y="0"/>
                      <a:pt x="560" y="103"/>
                      <a:pt x="366" y="297"/>
                    </a:cubicBezTo>
                    <a:cubicBezTo>
                      <a:pt x="177" y="486"/>
                      <a:pt x="68" y="743"/>
                      <a:pt x="68" y="1017"/>
                    </a:cubicBezTo>
                    <a:cubicBezTo>
                      <a:pt x="68" y="1285"/>
                      <a:pt x="177" y="1542"/>
                      <a:pt x="366" y="1737"/>
                    </a:cubicBezTo>
                    <a:cubicBezTo>
                      <a:pt x="560" y="1925"/>
                      <a:pt x="817" y="2034"/>
                      <a:pt x="1085" y="2034"/>
                    </a:cubicBezTo>
                    <a:lnTo>
                      <a:pt x="1085" y="2034"/>
                    </a:lnTo>
                    <a:cubicBezTo>
                      <a:pt x="1360" y="2034"/>
                      <a:pt x="1611" y="1925"/>
                      <a:pt x="1805" y="1737"/>
                    </a:cubicBezTo>
                    <a:cubicBezTo>
                      <a:pt x="2205" y="1337"/>
                      <a:pt x="2205" y="691"/>
                      <a:pt x="1805" y="297"/>
                    </a:cubicBezTo>
                    <a:cubicBezTo>
                      <a:pt x="1611" y="103"/>
                      <a:pt x="1360" y="0"/>
                      <a:pt x="1085" y="0"/>
                    </a:cubicBezTo>
                    <a:lnTo>
                      <a:pt x="1085" y="2005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Group 132"/>
            <p:cNvGrpSpPr/>
            <p:nvPr/>
          </p:nvGrpSpPr>
          <p:grpSpPr bwMode="auto">
            <a:xfrm>
              <a:off x="2718144" y="3442599"/>
              <a:ext cx="526984" cy="485284"/>
              <a:chOff x="13296064" y="10607541"/>
              <a:chExt cx="1265763" cy="1166060"/>
            </a:xfrm>
          </p:grpSpPr>
          <p:sp>
            <p:nvSpPr>
              <p:cNvPr id="42" name="Freeform: Shape 133"/>
              <p:cNvSpPr>
                <a:spLocks noChangeArrowheads="1"/>
              </p:cNvSpPr>
              <p:nvPr/>
            </p:nvSpPr>
            <p:spPr bwMode="auto">
              <a:xfrm>
                <a:off x="13349333" y="10670914"/>
                <a:ext cx="1141470" cy="1039314"/>
              </a:xfrm>
              <a:custGeom>
                <a:avLst/>
                <a:gdLst>
                  <a:gd name="T0" fmla="*/ 994 w 1989"/>
                  <a:gd name="T1" fmla="*/ 0 h 1812"/>
                  <a:gd name="T2" fmla="*/ 994 w 1989"/>
                  <a:gd name="T3" fmla="*/ 0 h 1812"/>
                  <a:gd name="T4" fmla="*/ 354 w 1989"/>
                  <a:gd name="T5" fmla="*/ 268 h 1812"/>
                  <a:gd name="T6" fmla="*/ 354 w 1989"/>
                  <a:gd name="T7" fmla="*/ 1548 h 1812"/>
                  <a:gd name="T8" fmla="*/ 994 w 1989"/>
                  <a:gd name="T9" fmla="*/ 1811 h 1812"/>
                  <a:gd name="T10" fmla="*/ 1634 w 1989"/>
                  <a:gd name="T11" fmla="*/ 1548 h 1812"/>
                  <a:gd name="T12" fmla="*/ 1634 w 1989"/>
                  <a:gd name="T13" fmla="*/ 268 h 1812"/>
                  <a:gd name="T14" fmla="*/ 994 w 1989"/>
                  <a:gd name="T15" fmla="*/ 0 h 18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89" h="1812">
                    <a:moveTo>
                      <a:pt x="994" y="0"/>
                    </a:moveTo>
                    <a:lnTo>
                      <a:pt x="994" y="0"/>
                    </a:lnTo>
                    <a:cubicBezTo>
                      <a:pt x="766" y="0"/>
                      <a:pt x="532" y="91"/>
                      <a:pt x="354" y="268"/>
                    </a:cubicBezTo>
                    <a:cubicBezTo>
                      <a:pt x="0" y="622"/>
                      <a:pt x="0" y="1194"/>
                      <a:pt x="354" y="1548"/>
                    </a:cubicBezTo>
                    <a:cubicBezTo>
                      <a:pt x="532" y="1725"/>
                      <a:pt x="766" y="1811"/>
                      <a:pt x="994" y="1811"/>
                    </a:cubicBezTo>
                    <a:cubicBezTo>
                      <a:pt x="1229" y="1811"/>
                      <a:pt x="1457" y="1725"/>
                      <a:pt x="1634" y="1548"/>
                    </a:cubicBezTo>
                    <a:cubicBezTo>
                      <a:pt x="1988" y="1194"/>
                      <a:pt x="1988" y="622"/>
                      <a:pt x="1634" y="268"/>
                    </a:cubicBezTo>
                    <a:cubicBezTo>
                      <a:pt x="1457" y="91"/>
                      <a:pt x="1229" y="0"/>
                      <a:pt x="994" y="0"/>
                    </a:cubicBezTo>
                  </a:path>
                </a:pathLst>
              </a:custGeom>
              <a:solidFill>
                <a:srgbClr val="2A46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Freeform: Shape 134"/>
              <p:cNvSpPr>
                <a:spLocks noChangeArrowheads="1"/>
              </p:cNvSpPr>
              <p:nvPr/>
            </p:nvSpPr>
            <p:spPr bwMode="auto">
              <a:xfrm>
                <a:off x="13296064" y="10607541"/>
                <a:ext cx="1265763" cy="1166060"/>
              </a:xfrm>
              <a:custGeom>
                <a:avLst/>
                <a:gdLst>
                  <a:gd name="T0" fmla="*/ 1085 w 2206"/>
                  <a:gd name="T1" fmla="*/ 2005 h 2035"/>
                  <a:gd name="T2" fmla="*/ 1085 w 2206"/>
                  <a:gd name="T3" fmla="*/ 2005 h 2035"/>
                  <a:gd name="T4" fmla="*/ 383 w 2206"/>
                  <a:gd name="T5" fmla="*/ 1714 h 2035"/>
                  <a:gd name="T6" fmla="*/ 383 w 2206"/>
                  <a:gd name="T7" fmla="*/ 314 h 2035"/>
                  <a:gd name="T8" fmla="*/ 1085 w 2206"/>
                  <a:gd name="T9" fmla="*/ 23 h 2035"/>
                  <a:gd name="T10" fmla="*/ 1788 w 2206"/>
                  <a:gd name="T11" fmla="*/ 314 h 2035"/>
                  <a:gd name="T12" fmla="*/ 1788 w 2206"/>
                  <a:gd name="T13" fmla="*/ 1714 h 2035"/>
                  <a:gd name="T14" fmla="*/ 1085 w 2206"/>
                  <a:gd name="T15" fmla="*/ 2005 h 2035"/>
                  <a:gd name="T16" fmla="*/ 1085 w 2206"/>
                  <a:gd name="T17" fmla="*/ 0 h 2035"/>
                  <a:gd name="T18" fmla="*/ 366 w 2206"/>
                  <a:gd name="T19" fmla="*/ 297 h 2035"/>
                  <a:gd name="T20" fmla="*/ 68 w 2206"/>
                  <a:gd name="T21" fmla="*/ 1017 h 2035"/>
                  <a:gd name="T22" fmla="*/ 366 w 2206"/>
                  <a:gd name="T23" fmla="*/ 1737 h 2035"/>
                  <a:gd name="T24" fmla="*/ 1085 w 2206"/>
                  <a:gd name="T25" fmla="*/ 2034 h 2035"/>
                  <a:gd name="T26" fmla="*/ 1805 w 2206"/>
                  <a:gd name="T27" fmla="*/ 1737 h 2035"/>
                  <a:gd name="T28" fmla="*/ 1805 w 2206"/>
                  <a:gd name="T29" fmla="*/ 297 h 2035"/>
                  <a:gd name="T30" fmla="*/ 1085 w 2206"/>
                  <a:gd name="T31" fmla="*/ 0 h 2035"/>
                  <a:gd name="T32" fmla="*/ 1085 w 2206"/>
                  <a:gd name="T33" fmla="*/ 2005 h 20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06" h="2035">
                    <a:moveTo>
                      <a:pt x="1085" y="2005"/>
                    </a:moveTo>
                    <a:lnTo>
                      <a:pt x="1085" y="2005"/>
                    </a:lnTo>
                    <a:cubicBezTo>
                      <a:pt x="823" y="2005"/>
                      <a:pt x="571" y="1902"/>
                      <a:pt x="383" y="1714"/>
                    </a:cubicBezTo>
                    <a:cubicBezTo>
                      <a:pt x="0" y="1331"/>
                      <a:pt x="0" y="703"/>
                      <a:pt x="383" y="314"/>
                    </a:cubicBezTo>
                    <a:cubicBezTo>
                      <a:pt x="571" y="126"/>
                      <a:pt x="823" y="23"/>
                      <a:pt x="1085" y="23"/>
                    </a:cubicBezTo>
                    <a:cubicBezTo>
                      <a:pt x="1354" y="23"/>
                      <a:pt x="1600" y="126"/>
                      <a:pt x="1788" y="314"/>
                    </a:cubicBezTo>
                    <a:cubicBezTo>
                      <a:pt x="2177" y="703"/>
                      <a:pt x="2177" y="1331"/>
                      <a:pt x="1788" y="1714"/>
                    </a:cubicBezTo>
                    <a:cubicBezTo>
                      <a:pt x="1600" y="1902"/>
                      <a:pt x="1354" y="2005"/>
                      <a:pt x="1085" y="2005"/>
                    </a:cubicBezTo>
                    <a:lnTo>
                      <a:pt x="1085" y="0"/>
                    </a:lnTo>
                    <a:cubicBezTo>
                      <a:pt x="817" y="0"/>
                      <a:pt x="560" y="103"/>
                      <a:pt x="366" y="297"/>
                    </a:cubicBezTo>
                    <a:cubicBezTo>
                      <a:pt x="177" y="486"/>
                      <a:pt x="68" y="743"/>
                      <a:pt x="68" y="1017"/>
                    </a:cubicBezTo>
                    <a:cubicBezTo>
                      <a:pt x="68" y="1285"/>
                      <a:pt x="177" y="1542"/>
                      <a:pt x="366" y="1737"/>
                    </a:cubicBezTo>
                    <a:cubicBezTo>
                      <a:pt x="560" y="1925"/>
                      <a:pt x="817" y="2034"/>
                      <a:pt x="1085" y="2034"/>
                    </a:cubicBezTo>
                    <a:cubicBezTo>
                      <a:pt x="1360" y="2034"/>
                      <a:pt x="1611" y="1925"/>
                      <a:pt x="1805" y="1737"/>
                    </a:cubicBezTo>
                    <a:cubicBezTo>
                      <a:pt x="2205" y="1337"/>
                      <a:pt x="2205" y="691"/>
                      <a:pt x="1805" y="297"/>
                    </a:cubicBezTo>
                    <a:cubicBezTo>
                      <a:pt x="1611" y="103"/>
                      <a:pt x="1360" y="0"/>
                      <a:pt x="1085" y="0"/>
                    </a:cubicBezTo>
                    <a:lnTo>
                      <a:pt x="1085" y="2005"/>
                    </a:lnTo>
                  </a:path>
                </a:pathLst>
              </a:custGeom>
              <a:solidFill>
                <a:srgbClr val="2A46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9" name="Freeform: Shape 135"/>
            <p:cNvSpPr>
              <a:spLocks noChangeArrowheads="1"/>
            </p:cNvSpPr>
            <p:nvPr/>
          </p:nvSpPr>
          <p:spPr bwMode="auto">
            <a:xfrm>
              <a:off x="2861898" y="3570249"/>
              <a:ext cx="216496" cy="218378"/>
            </a:xfrm>
            <a:custGeom>
              <a:avLst/>
              <a:gdLst>
                <a:gd name="T0" fmla="*/ 23 w 909"/>
                <a:gd name="T1" fmla="*/ 292 h 916"/>
                <a:gd name="T2" fmla="*/ 23 w 909"/>
                <a:gd name="T3" fmla="*/ 292 h 916"/>
                <a:gd name="T4" fmla="*/ 0 w 909"/>
                <a:gd name="T5" fmla="*/ 332 h 916"/>
                <a:gd name="T6" fmla="*/ 0 w 909"/>
                <a:gd name="T7" fmla="*/ 863 h 916"/>
                <a:gd name="T8" fmla="*/ 51 w 909"/>
                <a:gd name="T9" fmla="*/ 915 h 916"/>
                <a:gd name="T10" fmla="*/ 862 w 909"/>
                <a:gd name="T11" fmla="*/ 915 h 916"/>
                <a:gd name="T12" fmla="*/ 908 w 909"/>
                <a:gd name="T13" fmla="*/ 863 h 916"/>
                <a:gd name="T14" fmla="*/ 908 w 909"/>
                <a:gd name="T15" fmla="*/ 332 h 916"/>
                <a:gd name="T16" fmla="*/ 885 w 909"/>
                <a:gd name="T17" fmla="*/ 292 h 916"/>
                <a:gd name="T18" fmla="*/ 480 w 909"/>
                <a:gd name="T19" fmla="*/ 12 h 916"/>
                <a:gd name="T20" fmla="*/ 434 w 909"/>
                <a:gd name="T21" fmla="*/ 12 h 916"/>
                <a:gd name="T22" fmla="*/ 23 w 909"/>
                <a:gd name="T23" fmla="*/ 292 h 916"/>
                <a:gd name="T24" fmla="*/ 74 w 909"/>
                <a:gd name="T25" fmla="*/ 429 h 916"/>
                <a:gd name="T26" fmla="*/ 74 w 909"/>
                <a:gd name="T27" fmla="*/ 429 h 916"/>
                <a:gd name="T28" fmla="*/ 314 w 909"/>
                <a:gd name="T29" fmla="*/ 595 h 916"/>
                <a:gd name="T30" fmla="*/ 74 w 909"/>
                <a:gd name="T31" fmla="*/ 755 h 916"/>
                <a:gd name="T32" fmla="*/ 74 w 909"/>
                <a:gd name="T33" fmla="*/ 429 h 916"/>
                <a:gd name="T34" fmla="*/ 377 w 909"/>
                <a:gd name="T35" fmla="*/ 549 h 916"/>
                <a:gd name="T36" fmla="*/ 377 w 909"/>
                <a:gd name="T37" fmla="*/ 549 h 916"/>
                <a:gd name="T38" fmla="*/ 74 w 909"/>
                <a:gd name="T39" fmla="*/ 343 h 916"/>
                <a:gd name="T40" fmla="*/ 457 w 909"/>
                <a:gd name="T41" fmla="*/ 81 h 916"/>
                <a:gd name="T42" fmla="*/ 840 w 909"/>
                <a:gd name="T43" fmla="*/ 338 h 916"/>
                <a:gd name="T44" fmla="*/ 537 w 909"/>
                <a:gd name="T45" fmla="*/ 549 h 916"/>
                <a:gd name="T46" fmla="*/ 480 w 909"/>
                <a:gd name="T47" fmla="*/ 509 h 916"/>
                <a:gd name="T48" fmla="*/ 434 w 909"/>
                <a:gd name="T49" fmla="*/ 509 h 916"/>
                <a:gd name="T50" fmla="*/ 377 w 909"/>
                <a:gd name="T51" fmla="*/ 549 h 916"/>
                <a:gd name="T52" fmla="*/ 600 w 909"/>
                <a:gd name="T53" fmla="*/ 595 h 916"/>
                <a:gd name="T54" fmla="*/ 600 w 909"/>
                <a:gd name="T55" fmla="*/ 595 h 916"/>
                <a:gd name="T56" fmla="*/ 840 w 909"/>
                <a:gd name="T57" fmla="*/ 423 h 916"/>
                <a:gd name="T58" fmla="*/ 840 w 909"/>
                <a:gd name="T59" fmla="*/ 760 h 916"/>
                <a:gd name="T60" fmla="*/ 600 w 909"/>
                <a:gd name="T61" fmla="*/ 595 h 916"/>
                <a:gd name="T62" fmla="*/ 840 w 909"/>
                <a:gd name="T63" fmla="*/ 840 h 916"/>
                <a:gd name="T64" fmla="*/ 840 w 909"/>
                <a:gd name="T65" fmla="*/ 840 h 916"/>
                <a:gd name="T66" fmla="*/ 457 w 909"/>
                <a:gd name="T67" fmla="*/ 583 h 916"/>
                <a:gd name="T68" fmla="*/ 74 w 909"/>
                <a:gd name="T69" fmla="*/ 840 h 916"/>
                <a:gd name="T70" fmla="*/ 840 w 909"/>
                <a:gd name="T71" fmla="*/ 840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9" h="916">
                  <a:moveTo>
                    <a:pt x="23" y="292"/>
                  </a:moveTo>
                  <a:lnTo>
                    <a:pt x="23" y="292"/>
                  </a:lnTo>
                  <a:cubicBezTo>
                    <a:pt x="11" y="303"/>
                    <a:pt x="0" y="315"/>
                    <a:pt x="0" y="332"/>
                  </a:cubicBezTo>
                  <a:cubicBezTo>
                    <a:pt x="0" y="509"/>
                    <a:pt x="0" y="686"/>
                    <a:pt x="0" y="863"/>
                  </a:cubicBezTo>
                  <a:cubicBezTo>
                    <a:pt x="0" y="892"/>
                    <a:pt x="23" y="915"/>
                    <a:pt x="51" y="915"/>
                  </a:cubicBezTo>
                  <a:cubicBezTo>
                    <a:pt x="862" y="915"/>
                    <a:pt x="862" y="915"/>
                    <a:pt x="862" y="915"/>
                  </a:cubicBezTo>
                  <a:cubicBezTo>
                    <a:pt x="891" y="915"/>
                    <a:pt x="908" y="892"/>
                    <a:pt x="908" y="863"/>
                  </a:cubicBezTo>
                  <a:cubicBezTo>
                    <a:pt x="908" y="686"/>
                    <a:pt x="908" y="509"/>
                    <a:pt x="908" y="332"/>
                  </a:cubicBezTo>
                  <a:cubicBezTo>
                    <a:pt x="908" y="315"/>
                    <a:pt x="902" y="298"/>
                    <a:pt x="885" y="292"/>
                  </a:cubicBezTo>
                  <a:cubicBezTo>
                    <a:pt x="480" y="12"/>
                    <a:pt x="480" y="12"/>
                    <a:pt x="480" y="12"/>
                  </a:cubicBezTo>
                  <a:cubicBezTo>
                    <a:pt x="463" y="0"/>
                    <a:pt x="445" y="0"/>
                    <a:pt x="434" y="12"/>
                  </a:cubicBezTo>
                  <a:lnTo>
                    <a:pt x="23" y="292"/>
                  </a:lnTo>
                  <a:close/>
                  <a:moveTo>
                    <a:pt x="74" y="429"/>
                  </a:moveTo>
                  <a:lnTo>
                    <a:pt x="74" y="429"/>
                  </a:lnTo>
                  <a:cubicBezTo>
                    <a:pt x="314" y="595"/>
                    <a:pt x="314" y="595"/>
                    <a:pt x="314" y="595"/>
                  </a:cubicBezTo>
                  <a:cubicBezTo>
                    <a:pt x="74" y="755"/>
                    <a:pt x="74" y="755"/>
                    <a:pt x="74" y="755"/>
                  </a:cubicBezTo>
                  <a:lnTo>
                    <a:pt x="74" y="429"/>
                  </a:lnTo>
                  <a:close/>
                  <a:moveTo>
                    <a:pt x="377" y="549"/>
                  </a:moveTo>
                  <a:lnTo>
                    <a:pt x="377" y="549"/>
                  </a:lnTo>
                  <a:cubicBezTo>
                    <a:pt x="74" y="343"/>
                    <a:pt x="74" y="343"/>
                    <a:pt x="74" y="343"/>
                  </a:cubicBezTo>
                  <a:cubicBezTo>
                    <a:pt x="457" y="81"/>
                    <a:pt x="457" y="81"/>
                    <a:pt x="457" y="81"/>
                  </a:cubicBezTo>
                  <a:cubicBezTo>
                    <a:pt x="840" y="338"/>
                    <a:pt x="840" y="338"/>
                    <a:pt x="840" y="338"/>
                  </a:cubicBezTo>
                  <a:cubicBezTo>
                    <a:pt x="537" y="549"/>
                    <a:pt x="537" y="549"/>
                    <a:pt x="537" y="549"/>
                  </a:cubicBezTo>
                  <a:cubicBezTo>
                    <a:pt x="480" y="509"/>
                    <a:pt x="480" y="509"/>
                    <a:pt x="480" y="509"/>
                  </a:cubicBezTo>
                  <a:cubicBezTo>
                    <a:pt x="463" y="503"/>
                    <a:pt x="445" y="503"/>
                    <a:pt x="434" y="509"/>
                  </a:cubicBezTo>
                  <a:lnTo>
                    <a:pt x="377" y="549"/>
                  </a:lnTo>
                  <a:close/>
                  <a:moveTo>
                    <a:pt x="600" y="595"/>
                  </a:moveTo>
                  <a:lnTo>
                    <a:pt x="600" y="595"/>
                  </a:lnTo>
                  <a:cubicBezTo>
                    <a:pt x="840" y="423"/>
                    <a:pt x="840" y="423"/>
                    <a:pt x="840" y="423"/>
                  </a:cubicBezTo>
                  <a:cubicBezTo>
                    <a:pt x="840" y="760"/>
                    <a:pt x="840" y="760"/>
                    <a:pt x="840" y="760"/>
                  </a:cubicBezTo>
                  <a:lnTo>
                    <a:pt x="600" y="595"/>
                  </a:lnTo>
                  <a:close/>
                  <a:moveTo>
                    <a:pt x="840" y="840"/>
                  </a:moveTo>
                  <a:lnTo>
                    <a:pt x="840" y="840"/>
                  </a:lnTo>
                  <a:cubicBezTo>
                    <a:pt x="457" y="583"/>
                    <a:pt x="457" y="583"/>
                    <a:pt x="457" y="583"/>
                  </a:cubicBezTo>
                  <a:cubicBezTo>
                    <a:pt x="74" y="840"/>
                    <a:pt x="74" y="840"/>
                    <a:pt x="74" y="840"/>
                  </a:cubicBezTo>
                  <a:lnTo>
                    <a:pt x="840" y="8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0" name="Group 137"/>
            <p:cNvGrpSpPr/>
            <p:nvPr/>
          </p:nvGrpSpPr>
          <p:grpSpPr bwMode="auto">
            <a:xfrm>
              <a:off x="2563118" y="3620248"/>
              <a:ext cx="114057" cy="113936"/>
              <a:chOff x="8571240" y="5550087"/>
              <a:chExt cx="304072" cy="303870"/>
            </a:xfrm>
          </p:grpSpPr>
          <p:sp>
            <p:nvSpPr>
              <p:cNvPr id="38" name="Freeform: Shape 138"/>
              <p:cNvSpPr>
                <a:spLocks noChangeArrowheads="1"/>
              </p:cNvSpPr>
              <p:nvPr/>
            </p:nvSpPr>
            <p:spPr bwMode="auto">
              <a:xfrm>
                <a:off x="8571240" y="5550087"/>
                <a:ext cx="304072" cy="303870"/>
              </a:xfrm>
              <a:custGeom>
                <a:avLst/>
                <a:gdLst>
                  <a:gd name="T0" fmla="*/ 480 w 481"/>
                  <a:gd name="T1" fmla="*/ 240 h 481"/>
                  <a:gd name="T2" fmla="*/ 480 w 481"/>
                  <a:gd name="T3" fmla="*/ 240 h 481"/>
                  <a:gd name="T4" fmla="*/ 240 w 481"/>
                  <a:gd name="T5" fmla="*/ 0 h 481"/>
                  <a:gd name="T6" fmla="*/ 0 w 481"/>
                  <a:gd name="T7" fmla="*/ 240 h 481"/>
                  <a:gd name="T8" fmla="*/ 240 w 481"/>
                  <a:gd name="T9" fmla="*/ 480 h 481"/>
                  <a:gd name="T10" fmla="*/ 480 w 481"/>
                  <a:gd name="T11" fmla="*/ 240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1" h="481">
                    <a:moveTo>
                      <a:pt x="480" y="240"/>
                    </a:moveTo>
                    <a:lnTo>
                      <a:pt x="480" y="240"/>
                    </a:lnTo>
                    <a:cubicBezTo>
                      <a:pt x="480" y="109"/>
                      <a:pt x="371" y="0"/>
                      <a:pt x="240" y="0"/>
                    </a:cubicBezTo>
                    <a:cubicBezTo>
                      <a:pt x="103" y="0"/>
                      <a:pt x="0" y="109"/>
                      <a:pt x="0" y="240"/>
                    </a:cubicBezTo>
                    <a:cubicBezTo>
                      <a:pt x="0" y="372"/>
                      <a:pt x="103" y="480"/>
                      <a:pt x="240" y="480"/>
                    </a:cubicBezTo>
                    <a:cubicBezTo>
                      <a:pt x="371" y="480"/>
                      <a:pt x="480" y="372"/>
                      <a:pt x="480" y="240"/>
                    </a:cubicBezTo>
                  </a:path>
                </a:pathLst>
              </a:custGeom>
              <a:solidFill>
                <a:srgbClr val="2A46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39" name="Group 139"/>
              <p:cNvGrpSpPr/>
              <p:nvPr/>
            </p:nvGrpSpPr>
            <p:grpSpPr>
              <a:xfrm>
                <a:off x="8633181" y="5620427"/>
                <a:ext cx="183006" cy="180070"/>
                <a:chOff x="8633181" y="5620427"/>
                <a:chExt cx="183006" cy="180070"/>
              </a:xfrm>
              <a:solidFill>
                <a:srgbClr val="FFFFFF"/>
              </a:solidFill>
            </p:grpSpPr>
            <p:sp>
              <p:nvSpPr>
                <p:cNvPr id="40" name="Freeform: Shape 140"/>
                <p:cNvSpPr/>
                <p:nvPr/>
              </p:nvSpPr>
              <p:spPr bwMode="auto">
                <a:xfrm>
                  <a:off x="8717645" y="5620427"/>
                  <a:ext cx="16893" cy="180070"/>
                </a:xfrm>
                <a:custGeom>
                  <a:avLst/>
                  <a:gdLst>
                    <a:gd name="T0" fmla="*/ 28 w 29"/>
                    <a:gd name="T1" fmla="*/ 285 h 286"/>
                    <a:gd name="T2" fmla="*/ 0 w 29"/>
                    <a:gd name="T3" fmla="*/ 285 h 286"/>
                    <a:gd name="T4" fmla="*/ 0 w 29"/>
                    <a:gd name="T5" fmla="*/ 0 h 286"/>
                    <a:gd name="T6" fmla="*/ 28 w 29"/>
                    <a:gd name="T7" fmla="*/ 0 h 286"/>
                    <a:gd name="T8" fmla="*/ 28 w 29"/>
                    <a:gd name="T9" fmla="*/ 285 h 2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286">
                      <a:moveTo>
                        <a:pt x="28" y="285"/>
                      </a:moveTo>
                      <a:lnTo>
                        <a:pt x="0" y="285"/>
                      </a:lnTo>
                      <a:lnTo>
                        <a:pt x="0" y="0"/>
                      </a:lnTo>
                      <a:lnTo>
                        <a:pt x="28" y="0"/>
                      </a:lnTo>
                      <a:lnTo>
                        <a:pt x="28" y="285"/>
                      </a:ln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Freeform: Shape 141"/>
                <p:cNvSpPr/>
                <p:nvPr/>
              </p:nvSpPr>
              <p:spPr bwMode="auto">
                <a:xfrm>
                  <a:off x="8633181" y="5699209"/>
                  <a:ext cx="183006" cy="19695"/>
                </a:xfrm>
                <a:custGeom>
                  <a:avLst/>
                  <a:gdLst>
                    <a:gd name="T0" fmla="*/ 0 w 293"/>
                    <a:gd name="T1" fmla="*/ 35 h 36"/>
                    <a:gd name="T2" fmla="*/ 0 w 293"/>
                    <a:gd name="T3" fmla="*/ 0 h 36"/>
                    <a:gd name="T4" fmla="*/ 292 w 293"/>
                    <a:gd name="T5" fmla="*/ 0 h 36"/>
                    <a:gd name="T6" fmla="*/ 292 w 293"/>
                    <a:gd name="T7" fmla="*/ 35 h 36"/>
                    <a:gd name="T8" fmla="*/ 0 w 293"/>
                    <a:gd name="T9" fmla="*/ 35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3" h="36">
                      <a:moveTo>
                        <a:pt x="0" y="35"/>
                      </a:moveTo>
                      <a:lnTo>
                        <a:pt x="0" y="0"/>
                      </a:lnTo>
                      <a:lnTo>
                        <a:pt x="292" y="0"/>
                      </a:lnTo>
                      <a:lnTo>
                        <a:pt x="292" y="35"/>
                      </a:lnTo>
                      <a:lnTo>
                        <a:pt x="0" y="35"/>
                      </a:ln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1" name="Group 142"/>
            <p:cNvGrpSpPr/>
            <p:nvPr/>
          </p:nvGrpSpPr>
          <p:grpSpPr bwMode="auto">
            <a:xfrm>
              <a:off x="6045464" y="3450567"/>
              <a:ext cx="526984" cy="485284"/>
              <a:chOff x="13296064" y="10607541"/>
              <a:chExt cx="1265763" cy="1166060"/>
            </a:xfrm>
          </p:grpSpPr>
          <p:sp>
            <p:nvSpPr>
              <p:cNvPr id="36" name="Freeform: Shape 143"/>
              <p:cNvSpPr/>
              <p:nvPr/>
            </p:nvSpPr>
            <p:spPr bwMode="auto">
              <a:xfrm>
                <a:off x="13349241" y="10670854"/>
                <a:ext cx="1139859" cy="1037878"/>
              </a:xfrm>
              <a:custGeom>
                <a:avLst/>
                <a:gdLst>
                  <a:gd name="T0" fmla="*/ 994 w 1989"/>
                  <a:gd name="T1" fmla="*/ 0 h 1812"/>
                  <a:gd name="T2" fmla="*/ 994 w 1989"/>
                  <a:gd name="T3" fmla="*/ 0 h 1812"/>
                  <a:gd name="T4" fmla="*/ 354 w 1989"/>
                  <a:gd name="T5" fmla="*/ 268 h 1812"/>
                  <a:gd name="T6" fmla="*/ 354 w 1989"/>
                  <a:gd name="T7" fmla="*/ 1548 h 1812"/>
                  <a:gd name="T8" fmla="*/ 994 w 1989"/>
                  <a:gd name="T9" fmla="*/ 1811 h 1812"/>
                  <a:gd name="T10" fmla="*/ 1634 w 1989"/>
                  <a:gd name="T11" fmla="*/ 1548 h 1812"/>
                  <a:gd name="T12" fmla="*/ 1634 w 1989"/>
                  <a:gd name="T13" fmla="*/ 268 h 1812"/>
                  <a:gd name="T14" fmla="*/ 994 w 1989"/>
                  <a:gd name="T15" fmla="*/ 0 h 18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89" h="1812">
                    <a:moveTo>
                      <a:pt x="994" y="0"/>
                    </a:moveTo>
                    <a:lnTo>
                      <a:pt x="994" y="0"/>
                    </a:lnTo>
                    <a:cubicBezTo>
                      <a:pt x="766" y="0"/>
                      <a:pt x="532" y="91"/>
                      <a:pt x="354" y="268"/>
                    </a:cubicBezTo>
                    <a:cubicBezTo>
                      <a:pt x="0" y="622"/>
                      <a:pt x="0" y="1194"/>
                      <a:pt x="354" y="1548"/>
                    </a:cubicBezTo>
                    <a:cubicBezTo>
                      <a:pt x="532" y="1725"/>
                      <a:pt x="766" y="1811"/>
                      <a:pt x="994" y="1811"/>
                    </a:cubicBezTo>
                    <a:cubicBezTo>
                      <a:pt x="1229" y="1811"/>
                      <a:pt x="1457" y="1725"/>
                      <a:pt x="1634" y="1548"/>
                    </a:cubicBezTo>
                    <a:cubicBezTo>
                      <a:pt x="1988" y="1194"/>
                      <a:pt x="1988" y="622"/>
                      <a:pt x="1634" y="268"/>
                    </a:cubicBezTo>
                    <a:cubicBezTo>
                      <a:pt x="1457" y="91"/>
                      <a:pt x="1229" y="0"/>
                      <a:pt x="994" y="0"/>
                    </a:cubicBezTo>
                  </a:path>
                </a:pathLst>
              </a:custGeom>
              <a:solidFill>
                <a:srgbClr val="2A465C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" name="Freeform: Shape 144"/>
              <p:cNvSpPr/>
              <p:nvPr/>
            </p:nvSpPr>
            <p:spPr bwMode="auto">
              <a:xfrm>
                <a:off x="13295869" y="10605988"/>
                <a:ext cx="1265665" cy="1167613"/>
              </a:xfrm>
              <a:custGeom>
                <a:avLst/>
                <a:gdLst>
                  <a:gd name="T0" fmla="*/ 1085 w 2206"/>
                  <a:gd name="T1" fmla="*/ 2005 h 2035"/>
                  <a:gd name="T2" fmla="*/ 1085 w 2206"/>
                  <a:gd name="T3" fmla="*/ 2005 h 2035"/>
                  <a:gd name="T4" fmla="*/ 383 w 2206"/>
                  <a:gd name="T5" fmla="*/ 1714 h 2035"/>
                  <a:gd name="T6" fmla="*/ 383 w 2206"/>
                  <a:gd name="T7" fmla="*/ 314 h 2035"/>
                  <a:gd name="T8" fmla="*/ 1085 w 2206"/>
                  <a:gd name="T9" fmla="*/ 23 h 2035"/>
                  <a:gd name="T10" fmla="*/ 1788 w 2206"/>
                  <a:gd name="T11" fmla="*/ 314 h 2035"/>
                  <a:gd name="T12" fmla="*/ 1788 w 2206"/>
                  <a:gd name="T13" fmla="*/ 1714 h 2035"/>
                  <a:gd name="T14" fmla="*/ 1085 w 2206"/>
                  <a:gd name="T15" fmla="*/ 2005 h 2035"/>
                  <a:gd name="T16" fmla="*/ 1085 w 2206"/>
                  <a:gd name="T17" fmla="*/ 0 h 2035"/>
                  <a:gd name="T18" fmla="*/ 1085 w 2206"/>
                  <a:gd name="T19" fmla="*/ 0 h 2035"/>
                  <a:gd name="T20" fmla="*/ 366 w 2206"/>
                  <a:gd name="T21" fmla="*/ 297 h 2035"/>
                  <a:gd name="T22" fmla="*/ 68 w 2206"/>
                  <a:gd name="T23" fmla="*/ 1017 h 2035"/>
                  <a:gd name="T24" fmla="*/ 366 w 2206"/>
                  <a:gd name="T25" fmla="*/ 1737 h 2035"/>
                  <a:gd name="T26" fmla="*/ 1085 w 2206"/>
                  <a:gd name="T27" fmla="*/ 2034 h 2035"/>
                  <a:gd name="T28" fmla="*/ 1085 w 2206"/>
                  <a:gd name="T29" fmla="*/ 2034 h 2035"/>
                  <a:gd name="T30" fmla="*/ 1805 w 2206"/>
                  <a:gd name="T31" fmla="*/ 1737 h 2035"/>
                  <a:gd name="T32" fmla="*/ 1805 w 2206"/>
                  <a:gd name="T33" fmla="*/ 297 h 2035"/>
                  <a:gd name="T34" fmla="*/ 1085 w 2206"/>
                  <a:gd name="T35" fmla="*/ 0 h 2035"/>
                  <a:gd name="T36" fmla="*/ 1085 w 2206"/>
                  <a:gd name="T37" fmla="*/ 2005 h 20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206" h="2035">
                    <a:moveTo>
                      <a:pt x="1085" y="2005"/>
                    </a:moveTo>
                    <a:lnTo>
                      <a:pt x="1085" y="2005"/>
                    </a:lnTo>
                    <a:cubicBezTo>
                      <a:pt x="823" y="2005"/>
                      <a:pt x="571" y="1902"/>
                      <a:pt x="383" y="1714"/>
                    </a:cubicBezTo>
                    <a:cubicBezTo>
                      <a:pt x="0" y="1331"/>
                      <a:pt x="0" y="703"/>
                      <a:pt x="383" y="314"/>
                    </a:cubicBezTo>
                    <a:cubicBezTo>
                      <a:pt x="571" y="126"/>
                      <a:pt x="823" y="23"/>
                      <a:pt x="1085" y="23"/>
                    </a:cubicBezTo>
                    <a:cubicBezTo>
                      <a:pt x="1354" y="23"/>
                      <a:pt x="1600" y="126"/>
                      <a:pt x="1788" y="314"/>
                    </a:cubicBezTo>
                    <a:cubicBezTo>
                      <a:pt x="2177" y="703"/>
                      <a:pt x="2177" y="1331"/>
                      <a:pt x="1788" y="1714"/>
                    </a:cubicBezTo>
                    <a:cubicBezTo>
                      <a:pt x="1600" y="1902"/>
                      <a:pt x="1354" y="2005"/>
                      <a:pt x="1085" y="2005"/>
                    </a:cubicBezTo>
                    <a:lnTo>
                      <a:pt x="1085" y="0"/>
                    </a:lnTo>
                    <a:lnTo>
                      <a:pt x="1085" y="0"/>
                    </a:lnTo>
                    <a:cubicBezTo>
                      <a:pt x="817" y="0"/>
                      <a:pt x="560" y="103"/>
                      <a:pt x="366" y="297"/>
                    </a:cubicBezTo>
                    <a:cubicBezTo>
                      <a:pt x="177" y="486"/>
                      <a:pt x="68" y="743"/>
                      <a:pt x="68" y="1017"/>
                    </a:cubicBezTo>
                    <a:cubicBezTo>
                      <a:pt x="68" y="1285"/>
                      <a:pt x="177" y="1542"/>
                      <a:pt x="366" y="1737"/>
                    </a:cubicBezTo>
                    <a:cubicBezTo>
                      <a:pt x="560" y="1925"/>
                      <a:pt x="817" y="2034"/>
                      <a:pt x="1085" y="2034"/>
                    </a:cubicBezTo>
                    <a:lnTo>
                      <a:pt x="1085" y="2034"/>
                    </a:lnTo>
                    <a:cubicBezTo>
                      <a:pt x="1360" y="2034"/>
                      <a:pt x="1611" y="1925"/>
                      <a:pt x="1805" y="1737"/>
                    </a:cubicBezTo>
                    <a:cubicBezTo>
                      <a:pt x="2205" y="1337"/>
                      <a:pt x="2205" y="691"/>
                      <a:pt x="1805" y="297"/>
                    </a:cubicBezTo>
                    <a:cubicBezTo>
                      <a:pt x="1611" y="103"/>
                      <a:pt x="1360" y="0"/>
                      <a:pt x="1085" y="0"/>
                    </a:cubicBezTo>
                    <a:lnTo>
                      <a:pt x="1085" y="2005"/>
                    </a:lnTo>
                  </a:path>
                </a:pathLst>
              </a:custGeom>
              <a:solidFill>
                <a:srgbClr val="2A465C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Group 146"/>
            <p:cNvGrpSpPr/>
            <p:nvPr/>
          </p:nvGrpSpPr>
          <p:grpSpPr bwMode="auto">
            <a:xfrm>
              <a:off x="6593178" y="3628610"/>
              <a:ext cx="114057" cy="113936"/>
              <a:chOff x="8571240" y="5550087"/>
              <a:chExt cx="304072" cy="303870"/>
            </a:xfrm>
          </p:grpSpPr>
          <p:sp>
            <p:nvSpPr>
              <p:cNvPr id="32" name="Freeform: Shape 147"/>
              <p:cNvSpPr>
                <a:spLocks noChangeArrowheads="1"/>
              </p:cNvSpPr>
              <p:nvPr/>
            </p:nvSpPr>
            <p:spPr bwMode="auto">
              <a:xfrm>
                <a:off x="8571240" y="5550087"/>
                <a:ext cx="304072" cy="303870"/>
              </a:xfrm>
              <a:custGeom>
                <a:avLst/>
                <a:gdLst>
                  <a:gd name="T0" fmla="*/ 480 w 481"/>
                  <a:gd name="T1" fmla="*/ 240 h 481"/>
                  <a:gd name="T2" fmla="*/ 480 w 481"/>
                  <a:gd name="T3" fmla="*/ 240 h 481"/>
                  <a:gd name="T4" fmla="*/ 240 w 481"/>
                  <a:gd name="T5" fmla="*/ 0 h 481"/>
                  <a:gd name="T6" fmla="*/ 0 w 481"/>
                  <a:gd name="T7" fmla="*/ 240 h 481"/>
                  <a:gd name="T8" fmla="*/ 240 w 481"/>
                  <a:gd name="T9" fmla="*/ 480 h 481"/>
                  <a:gd name="T10" fmla="*/ 480 w 481"/>
                  <a:gd name="T11" fmla="*/ 240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1" h="481">
                    <a:moveTo>
                      <a:pt x="480" y="240"/>
                    </a:moveTo>
                    <a:lnTo>
                      <a:pt x="480" y="240"/>
                    </a:lnTo>
                    <a:cubicBezTo>
                      <a:pt x="480" y="109"/>
                      <a:pt x="371" y="0"/>
                      <a:pt x="240" y="0"/>
                    </a:cubicBezTo>
                    <a:cubicBezTo>
                      <a:pt x="103" y="0"/>
                      <a:pt x="0" y="109"/>
                      <a:pt x="0" y="240"/>
                    </a:cubicBezTo>
                    <a:cubicBezTo>
                      <a:pt x="0" y="372"/>
                      <a:pt x="103" y="480"/>
                      <a:pt x="240" y="480"/>
                    </a:cubicBezTo>
                    <a:cubicBezTo>
                      <a:pt x="371" y="480"/>
                      <a:pt x="480" y="372"/>
                      <a:pt x="480" y="240"/>
                    </a:cubicBezTo>
                  </a:path>
                </a:pathLst>
              </a:custGeom>
              <a:solidFill>
                <a:srgbClr val="2A46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33" name="Group 148"/>
              <p:cNvGrpSpPr/>
              <p:nvPr/>
            </p:nvGrpSpPr>
            <p:grpSpPr>
              <a:xfrm>
                <a:off x="8633181" y="5620427"/>
                <a:ext cx="183006" cy="180070"/>
                <a:chOff x="8633181" y="5620427"/>
                <a:chExt cx="183006" cy="180070"/>
              </a:xfrm>
              <a:solidFill>
                <a:srgbClr val="FFFFFF"/>
              </a:solidFill>
            </p:grpSpPr>
            <p:sp>
              <p:nvSpPr>
                <p:cNvPr id="34" name="Freeform: Shape 149"/>
                <p:cNvSpPr/>
                <p:nvPr/>
              </p:nvSpPr>
              <p:spPr bwMode="auto">
                <a:xfrm>
                  <a:off x="8717645" y="5620427"/>
                  <a:ext cx="16893" cy="180070"/>
                </a:xfrm>
                <a:custGeom>
                  <a:avLst/>
                  <a:gdLst>
                    <a:gd name="T0" fmla="*/ 28 w 29"/>
                    <a:gd name="T1" fmla="*/ 285 h 286"/>
                    <a:gd name="T2" fmla="*/ 0 w 29"/>
                    <a:gd name="T3" fmla="*/ 285 h 286"/>
                    <a:gd name="T4" fmla="*/ 0 w 29"/>
                    <a:gd name="T5" fmla="*/ 0 h 286"/>
                    <a:gd name="T6" fmla="*/ 28 w 29"/>
                    <a:gd name="T7" fmla="*/ 0 h 286"/>
                    <a:gd name="T8" fmla="*/ 28 w 29"/>
                    <a:gd name="T9" fmla="*/ 285 h 2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286">
                      <a:moveTo>
                        <a:pt x="28" y="285"/>
                      </a:moveTo>
                      <a:lnTo>
                        <a:pt x="0" y="285"/>
                      </a:lnTo>
                      <a:lnTo>
                        <a:pt x="0" y="0"/>
                      </a:lnTo>
                      <a:lnTo>
                        <a:pt x="28" y="0"/>
                      </a:lnTo>
                      <a:lnTo>
                        <a:pt x="28" y="285"/>
                      </a:ln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Freeform: Shape 150"/>
                <p:cNvSpPr/>
                <p:nvPr/>
              </p:nvSpPr>
              <p:spPr bwMode="auto">
                <a:xfrm>
                  <a:off x="8633181" y="5699209"/>
                  <a:ext cx="183006" cy="19695"/>
                </a:xfrm>
                <a:custGeom>
                  <a:avLst/>
                  <a:gdLst>
                    <a:gd name="T0" fmla="*/ 0 w 293"/>
                    <a:gd name="T1" fmla="*/ 35 h 36"/>
                    <a:gd name="T2" fmla="*/ 0 w 293"/>
                    <a:gd name="T3" fmla="*/ 0 h 36"/>
                    <a:gd name="T4" fmla="*/ 292 w 293"/>
                    <a:gd name="T5" fmla="*/ 0 h 36"/>
                    <a:gd name="T6" fmla="*/ 292 w 293"/>
                    <a:gd name="T7" fmla="*/ 35 h 36"/>
                    <a:gd name="T8" fmla="*/ 0 w 293"/>
                    <a:gd name="T9" fmla="*/ 35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3" h="36">
                      <a:moveTo>
                        <a:pt x="0" y="35"/>
                      </a:moveTo>
                      <a:lnTo>
                        <a:pt x="0" y="0"/>
                      </a:lnTo>
                      <a:lnTo>
                        <a:pt x="292" y="0"/>
                      </a:lnTo>
                      <a:lnTo>
                        <a:pt x="292" y="35"/>
                      </a:lnTo>
                      <a:lnTo>
                        <a:pt x="0" y="35"/>
                      </a:ln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3" name="Group 151"/>
            <p:cNvGrpSpPr/>
            <p:nvPr/>
          </p:nvGrpSpPr>
          <p:grpSpPr bwMode="auto">
            <a:xfrm>
              <a:off x="5535194" y="2346664"/>
              <a:ext cx="526984" cy="485284"/>
              <a:chOff x="14726874" y="6750120"/>
              <a:chExt cx="1404923" cy="1294259"/>
            </a:xfrm>
          </p:grpSpPr>
          <p:grpSp>
            <p:nvGrpSpPr>
              <p:cNvPr id="28" name="Group 152"/>
              <p:cNvGrpSpPr/>
              <p:nvPr/>
            </p:nvGrpSpPr>
            <p:grpSpPr>
              <a:xfrm>
                <a:off x="14726874" y="6750120"/>
                <a:ext cx="1404923" cy="1294259"/>
                <a:chOff x="13296063" y="10607541"/>
                <a:chExt cx="1265763" cy="1166060"/>
              </a:xfrm>
              <a:solidFill>
                <a:srgbClr val="838383"/>
              </a:solidFill>
            </p:grpSpPr>
            <p:sp>
              <p:nvSpPr>
                <p:cNvPr id="30" name="Freeform: Shape 154"/>
                <p:cNvSpPr/>
                <p:nvPr/>
              </p:nvSpPr>
              <p:spPr bwMode="auto">
                <a:xfrm>
                  <a:off x="13349333" y="10670914"/>
                  <a:ext cx="1141470" cy="1039314"/>
                </a:xfrm>
                <a:custGeom>
                  <a:avLst/>
                  <a:gdLst>
                    <a:gd name="T0" fmla="*/ 994 w 1989"/>
                    <a:gd name="T1" fmla="*/ 0 h 1812"/>
                    <a:gd name="T2" fmla="*/ 994 w 1989"/>
                    <a:gd name="T3" fmla="*/ 0 h 1812"/>
                    <a:gd name="T4" fmla="*/ 354 w 1989"/>
                    <a:gd name="T5" fmla="*/ 268 h 1812"/>
                    <a:gd name="T6" fmla="*/ 354 w 1989"/>
                    <a:gd name="T7" fmla="*/ 1548 h 1812"/>
                    <a:gd name="T8" fmla="*/ 994 w 1989"/>
                    <a:gd name="T9" fmla="*/ 1811 h 1812"/>
                    <a:gd name="T10" fmla="*/ 1634 w 1989"/>
                    <a:gd name="T11" fmla="*/ 1548 h 1812"/>
                    <a:gd name="T12" fmla="*/ 1634 w 1989"/>
                    <a:gd name="T13" fmla="*/ 268 h 1812"/>
                    <a:gd name="T14" fmla="*/ 994 w 1989"/>
                    <a:gd name="T15" fmla="*/ 0 h 18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989" h="1812">
                      <a:moveTo>
                        <a:pt x="994" y="0"/>
                      </a:moveTo>
                      <a:lnTo>
                        <a:pt x="994" y="0"/>
                      </a:lnTo>
                      <a:cubicBezTo>
                        <a:pt x="766" y="0"/>
                        <a:pt x="532" y="91"/>
                        <a:pt x="354" y="268"/>
                      </a:cubicBezTo>
                      <a:cubicBezTo>
                        <a:pt x="0" y="622"/>
                        <a:pt x="0" y="1194"/>
                        <a:pt x="354" y="1548"/>
                      </a:cubicBezTo>
                      <a:cubicBezTo>
                        <a:pt x="532" y="1725"/>
                        <a:pt x="766" y="1811"/>
                        <a:pt x="994" y="1811"/>
                      </a:cubicBezTo>
                      <a:cubicBezTo>
                        <a:pt x="1229" y="1811"/>
                        <a:pt x="1457" y="1725"/>
                        <a:pt x="1634" y="1548"/>
                      </a:cubicBezTo>
                      <a:cubicBezTo>
                        <a:pt x="1988" y="1194"/>
                        <a:pt x="1988" y="622"/>
                        <a:pt x="1634" y="268"/>
                      </a:cubicBezTo>
                      <a:cubicBezTo>
                        <a:pt x="1457" y="91"/>
                        <a:pt x="1229" y="0"/>
                        <a:pt x="994" y="0"/>
                      </a:cubicBezTo>
                    </a:path>
                  </a:pathLst>
                </a:custGeom>
                <a:solidFill>
                  <a:srgbClr val="2A465C"/>
                </a:solidFill>
                <a:ln w="9525" cap="flat">
                  <a:solidFill>
                    <a:srgbClr val="2A465C"/>
                  </a:solidFill>
                  <a:bevel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Freeform: Shape 155"/>
                <p:cNvSpPr/>
                <p:nvPr/>
              </p:nvSpPr>
              <p:spPr bwMode="auto">
                <a:xfrm>
                  <a:off x="13296063" y="10607541"/>
                  <a:ext cx="1265763" cy="1166060"/>
                </a:xfrm>
                <a:custGeom>
                  <a:avLst/>
                  <a:gdLst>
                    <a:gd name="T0" fmla="*/ 1085 w 2206"/>
                    <a:gd name="T1" fmla="*/ 2005 h 2035"/>
                    <a:gd name="T2" fmla="*/ 1085 w 2206"/>
                    <a:gd name="T3" fmla="*/ 2005 h 2035"/>
                    <a:gd name="T4" fmla="*/ 383 w 2206"/>
                    <a:gd name="T5" fmla="*/ 1714 h 2035"/>
                    <a:gd name="T6" fmla="*/ 383 w 2206"/>
                    <a:gd name="T7" fmla="*/ 314 h 2035"/>
                    <a:gd name="T8" fmla="*/ 1085 w 2206"/>
                    <a:gd name="T9" fmla="*/ 23 h 2035"/>
                    <a:gd name="T10" fmla="*/ 1788 w 2206"/>
                    <a:gd name="T11" fmla="*/ 314 h 2035"/>
                    <a:gd name="T12" fmla="*/ 1788 w 2206"/>
                    <a:gd name="T13" fmla="*/ 1714 h 2035"/>
                    <a:gd name="T14" fmla="*/ 1085 w 2206"/>
                    <a:gd name="T15" fmla="*/ 2005 h 2035"/>
                    <a:gd name="T16" fmla="*/ 1085 w 2206"/>
                    <a:gd name="T17" fmla="*/ 0 h 2035"/>
                    <a:gd name="T18" fmla="*/ 1085 w 2206"/>
                    <a:gd name="T19" fmla="*/ 0 h 2035"/>
                    <a:gd name="T20" fmla="*/ 366 w 2206"/>
                    <a:gd name="T21" fmla="*/ 297 h 2035"/>
                    <a:gd name="T22" fmla="*/ 68 w 2206"/>
                    <a:gd name="T23" fmla="*/ 1017 h 2035"/>
                    <a:gd name="T24" fmla="*/ 366 w 2206"/>
                    <a:gd name="T25" fmla="*/ 1737 h 2035"/>
                    <a:gd name="T26" fmla="*/ 1085 w 2206"/>
                    <a:gd name="T27" fmla="*/ 2034 h 2035"/>
                    <a:gd name="T28" fmla="*/ 1085 w 2206"/>
                    <a:gd name="T29" fmla="*/ 2034 h 2035"/>
                    <a:gd name="T30" fmla="*/ 1805 w 2206"/>
                    <a:gd name="T31" fmla="*/ 1737 h 2035"/>
                    <a:gd name="T32" fmla="*/ 1805 w 2206"/>
                    <a:gd name="T33" fmla="*/ 297 h 2035"/>
                    <a:gd name="T34" fmla="*/ 1085 w 2206"/>
                    <a:gd name="T35" fmla="*/ 0 h 2035"/>
                    <a:gd name="T36" fmla="*/ 1085 w 2206"/>
                    <a:gd name="T37" fmla="*/ 2005 h 20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206" h="2035">
                      <a:moveTo>
                        <a:pt x="1085" y="2005"/>
                      </a:moveTo>
                      <a:lnTo>
                        <a:pt x="1085" y="2005"/>
                      </a:lnTo>
                      <a:cubicBezTo>
                        <a:pt x="823" y="2005"/>
                        <a:pt x="571" y="1902"/>
                        <a:pt x="383" y="1714"/>
                      </a:cubicBezTo>
                      <a:cubicBezTo>
                        <a:pt x="0" y="1331"/>
                        <a:pt x="0" y="703"/>
                        <a:pt x="383" y="314"/>
                      </a:cubicBezTo>
                      <a:cubicBezTo>
                        <a:pt x="571" y="126"/>
                        <a:pt x="823" y="23"/>
                        <a:pt x="1085" y="23"/>
                      </a:cubicBezTo>
                      <a:cubicBezTo>
                        <a:pt x="1354" y="23"/>
                        <a:pt x="1600" y="126"/>
                        <a:pt x="1788" y="314"/>
                      </a:cubicBezTo>
                      <a:cubicBezTo>
                        <a:pt x="2177" y="703"/>
                        <a:pt x="2177" y="1331"/>
                        <a:pt x="1788" y="1714"/>
                      </a:cubicBezTo>
                      <a:cubicBezTo>
                        <a:pt x="1600" y="1902"/>
                        <a:pt x="1354" y="2005"/>
                        <a:pt x="1085" y="2005"/>
                      </a:cubicBezTo>
                      <a:lnTo>
                        <a:pt x="1085" y="0"/>
                      </a:lnTo>
                      <a:lnTo>
                        <a:pt x="1085" y="0"/>
                      </a:lnTo>
                      <a:cubicBezTo>
                        <a:pt x="817" y="0"/>
                        <a:pt x="560" y="103"/>
                        <a:pt x="366" y="297"/>
                      </a:cubicBezTo>
                      <a:cubicBezTo>
                        <a:pt x="177" y="486"/>
                        <a:pt x="68" y="743"/>
                        <a:pt x="68" y="1017"/>
                      </a:cubicBezTo>
                      <a:cubicBezTo>
                        <a:pt x="68" y="1285"/>
                        <a:pt x="177" y="1542"/>
                        <a:pt x="366" y="1737"/>
                      </a:cubicBezTo>
                      <a:cubicBezTo>
                        <a:pt x="560" y="1925"/>
                        <a:pt x="817" y="2034"/>
                        <a:pt x="1085" y="2034"/>
                      </a:cubicBezTo>
                      <a:lnTo>
                        <a:pt x="1085" y="2034"/>
                      </a:lnTo>
                      <a:cubicBezTo>
                        <a:pt x="1360" y="2034"/>
                        <a:pt x="1611" y="1925"/>
                        <a:pt x="1805" y="1737"/>
                      </a:cubicBezTo>
                      <a:cubicBezTo>
                        <a:pt x="2205" y="1337"/>
                        <a:pt x="2205" y="691"/>
                        <a:pt x="1805" y="297"/>
                      </a:cubicBezTo>
                      <a:cubicBezTo>
                        <a:pt x="1611" y="103"/>
                        <a:pt x="1360" y="0"/>
                        <a:pt x="1085" y="0"/>
                      </a:cubicBezTo>
                      <a:lnTo>
                        <a:pt x="1085" y="2005"/>
                      </a:lnTo>
                    </a:path>
                  </a:pathLst>
                </a:custGeom>
                <a:solidFill>
                  <a:srgbClr val="2A465C"/>
                </a:solidFill>
                <a:ln w="9525" cap="flat">
                  <a:noFill/>
                  <a:bevel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9" name="Freeform: Shape 153"/>
              <p:cNvSpPr>
                <a:spLocks noChangeArrowheads="1"/>
              </p:cNvSpPr>
              <p:nvPr/>
            </p:nvSpPr>
            <p:spPr bwMode="auto">
              <a:xfrm>
                <a:off x="15167722" y="7085367"/>
                <a:ext cx="532736" cy="553830"/>
              </a:xfrm>
              <a:custGeom>
                <a:avLst/>
                <a:gdLst>
                  <a:gd name="T0" fmla="*/ 400 w 445"/>
                  <a:gd name="T1" fmla="*/ 159 h 462"/>
                  <a:gd name="T2" fmla="*/ 400 w 445"/>
                  <a:gd name="T3" fmla="*/ 159 h 462"/>
                  <a:gd name="T4" fmla="*/ 266 w 445"/>
                  <a:gd name="T5" fmla="*/ 8 h 462"/>
                  <a:gd name="T6" fmla="*/ 36 w 445"/>
                  <a:gd name="T7" fmla="*/ 248 h 462"/>
                  <a:gd name="T8" fmla="*/ 9 w 445"/>
                  <a:gd name="T9" fmla="*/ 319 h 462"/>
                  <a:gd name="T10" fmla="*/ 81 w 445"/>
                  <a:gd name="T11" fmla="*/ 355 h 462"/>
                  <a:gd name="T12" fmla="*/ 98 w 445"/>
                  <a:gd name="T13" fmla="*/ 346 h 462"/>
                  <a:gd name="T14" fmla="*/ 134 w 445"/>
                  <a:gd name="T15" fmla="*/ 372 h 462"/>
                  <a:gd name="T16" fmla="*/ 160 w 445"/>
                  <a:gd name="T17" fmla="*/ 434 h 462"/>
                  <a:gd name="T18" fmla="*/ 187 w 445"/>
                  <a:gd name="T19" fmla="*/ 452 h 462"/>
                  <a:gd name="T20" fmla="*/ 240 w 445"/>
                  <a:gd name="T21" fmla="*/ 434 h 462"/>
                  <a:gd name="T22" fmla="*/ 249 w 445"/>
                  <a:gd name="T23" fmla="*/ 416 h 462"/>
                  <a:gd name="T24" fmla="*/ 231 w 445"/>
                  <a:gd name="T25" fmla="*/ 390 h 462"/>
                  <a:gd name="T26" fmla="*/ 204 w 445"/>
                  <a:gd name="T27" fmla="*/ 337 h 462"/>
                  <a:gd name="T28" fmla="*/ 231 w 445"/>
                  <a:gd name="T29" fmla="*/ 310 h 462"/>
                  <a:gd name="T30" fmla="*/ 417 w 445"/>
                  <a:gd name="T31" fmla="*/ 355 h 462"/>
                  <a:gd name="T32" fmla="*/ 400 w 445"/>
                  <a:gd name="T33" fmla="*/ 159 h 462"/>
                  <a:gd name="T34" fmla="*/ 390 w 445"/>
                  <a:gd name="T35" fmla="*/ 310 h 462"/>
                  <a:gd name="T36" fmla="*/ 390 w 445"/>
                  <a:gd name="T37" fmla="*/ 310 h 462"/>
                  <a:gd name="T38" fmla="*/ 302 w 445"/>
                  <a:gd name="T39" fmla="*/ 204 h 462"/>
                  <a:gd name="T40" fmla="*/ 284 w 445"/>
                  <a:gd name="T41" fmla="*/ 62 h 462"/>
                  <a:gd name="T42" fmla="*/ 364 w 445"/>
                  <a:gd name="T43" fmla="*/ 177 h 462"/>
                  <a:gd name="T44" fmla="*/ 390 w 445"/>
                  <a:gd name="T45" fmla="*/ 31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5" h="462">
                    <a:moveTo>
                      <a:pt x="400" y="159"/>
                    </a:moveTo>
                    <a:lnTo>
                      <a:pt x="400" y="159"/>
                    </a:lnTo>
                    <a:cubicBezTo>
                      <a:pt x="364" y="71"/>
                      <a:pt x="302" y="0"/>
                      <a:pt x="266" y="8"/>
                    </a:cubicBezTo>
                    <a:cubicBezTo>
                      <a:pt x="213" y="36"/>
                      <a:pt x="302" y="142"/>
                      <a:pt x="36" y="248"/>
                    </a:cubicBezTo>
                    <a:cubicBezTo>
                      <a:pt x="9" y="257"/>
                      <a:pt x="0" y="292"/>
                      <a:pt x="9" y="319"/>
                    </a:cubicBezTo>
                    <a:cubicBezTo>
                      <a:pt x="18" y="337"/>
                      <a:pt x="53" y="363"/>
                      <a:pt x="81" y="355"/>
                    </a:cubicBezTo>
                    <a:lnTo>
                      <a:pt x="98" y="346"/>
                    </a:lnTo>
                    <a:cubicBezTo>
                      <a:pt x="116" y="372"/>
                      <a:pt x="134" y="355"/>
                      <a:pt x="134" y="372"/>
                    </a:cubicBezTo>
                    <a:cubicBezTo>
                      <a:pt x="143" y="390"/>
                      <a:pt x="160" y="425"/>
                      <a:pt x="160" y="434"/>
                    </a:cubicBezTo>
                    <a:cubicBezTo>
                      <a:pt x="169" y="443"/>
                      <a:pt x="178" y="461"/>
                      <a:pt x="187" y="452"/>
                    </a:cubicBezTo>
                    <a:cubicBezTo>
                      <a:pt x="196" y="452"/>
                      <a:pt x="231" y="443"/>
                      <a:pt x="240" y="434"/>
                    </a:cubicBezTo>
                    <a:cubicBezTo>
                      <a:pt x="257" y="434"/>
                      <a:pt x="257" y="425"/>
                      <a:pt x="249" y="416"/>
                    </a:cubicBezTo>
                    <a:cubicBezTo>
                      <a:pt x="249" y="408"/>
                      <a:pt x="231" y="399"/>
                      <a:pt x="231" y="390"/>
                    </a:cubicBezTo>
                    <a:cubicBezTo>
                      <a:pt x="222" y="381"/>
                      <a:pt x="213" y="346"/>
                      <a:pt x="204" y="337"/>
                    </a:cubicBezTo>
                    <a:cubicBezTo>
                      <a:pt x="196" y="328"/>
                      <a:pt x="213" y="310"/>
                      <a:pt x="231" y="310"/>
                    </a:cubicBezTo>
                    <a:cubicBezTo>
                      <a:pt x="355" y="302"/>
                      <a:pt x="373" y="372"/>
                      <a:pt x="417" y="355"/>
                    </a:cubicBezTo>
                    <a:cubicBezTo>
                      <a:pt x="444" y="346"/>
                      <a:pt x="444" y="248"/>
                      <a:pt x="400" y="159"/>
                    </a:cubicBezTo>
                    <a:close/>
                    <a:moveTo>
                      <a:pt x="390" y="310"/>
                    </a:moveTo>
                    <a:lnTo>
                      <a:pt x="390" y="310"/>
                    </a:lnTo>
                    <a:cubicBezTo>
                      <a:pt x="381" y="310"/>
                      <a:pt x="328" y="275"/>
                      <a:pt x="302" y="204"/>
                    </a:cubicBezTo>
                    <a:cubicBezTo>
                      <a:pt x="275" y="133"/>
                      <a:pt x="275" y="62"/>
                      <a:pt x="284" y="62"/>
                    </a:cubicBezTo>
                    <a:cubicBezTo>
                      <a:pt x="293" y="62"/>
                      <a:pt x="337" y="106"/>
                      <a:pt x="364" y="177"/>
                    </a:cubicBezTo>
                    <a:cubicBezTo>
                      <a:pt x="400" y="248"/>
                      <a:pt x="390" y="302"/>
                      <a:pt x="390" y="3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4" name="Freeform: Shape 156"/>
            <p:cNvSpPr>
              <a:spLocks noChangeArrowheads="1"/>
            </p:cNvSpPr>
            <p:nvPr/>
          </p:nvSpPr>
          <p:spPr bwMode="auto">
            <a:xfrm>
              <a:off x="3379427" y="2488808"/>
              <a:ext cx="199826" cy="199750"/>
            </a:xfrm>
            <a:custGeom>
              <a:avLst/>
              <a:gdLst>
                <a:gd name="T0" fmla="*/ 399 w 444"/>
                <a:gd name="T1" fmla="*/ 53 h 444"/>
                <a:gd name="T2" fmla="*/ 399 w 444"/>
                <a:gd name="T3" fmla="*/ 53 h 444"/>
                <a:gd name="T4" fmla="*/ 372 w 444"/>
                <a:gd name="T5" fmla="*/ 53 h 444"/>
                <a:gd name="T6" fmla="*/ 372 w 444"/>
                <a:gd name="T7" fmla="*/ 98 h 444"/>
                <a:gd name="T8" fmla="*/ 293 w 444"/>
                <a:gd name="T9" fmla="*/ 98 h 444"/>
                <a:gd name="T10" fmla="*/ 293 w 444"/>
                <a:gd name="T11" fmla="*/ 53 h 444"/>
                <a:gd name="T12" fmla="*/ 151 w 444"/>
                <a:gd name="T13" fmla="*/ 53 h 444"/>
                <a:gd name="T14" fmla="*/ 151 w 444"/>
                <a:gd name="T15" fmla="*/ 98 h 444"/>
                <a:gd name="T16" fmla="*/ 71 w 444"/>
                <a:gd name="T17" fmla="*/ 98 h 444"/>
                <a:gd name="T18" fmla="*/ 71 w 444"/>
                <a:gd name="T19" fmla="*/ 53 h 444"/>
                <a:gd name="T20" fmla="*/ 45 w 444"/>
                <a:gd name="T21" fmla="*/ 53 h 444"/>
                <a:gd name="T22" fmla="*/ 0 w 444"/>
                <a:gd name="T23" fmla="*/ 98 h 444"/>
                <a:gd name="T24" fmla="*/ 0 w 444"/>
                <a:gd name="T25" fmla="*/ 399 h 444"/>
                <a:gd name="T26" fmla="*/ 45 w 444"/>
                <a:gd name="T27" fmla="*/ 443 h 444"/>
                <a:gd name="T28" fmla="*/ 399 w 444"/>
                <a:gd name="T29" fmla="*/ 443 h 444"/>
                <a:gd name="T30" fmla="*/ 443 w 444"/>
                <a:gd name="T31" fmla="*/ 399 h 444"/>
                <a:gd name="T32" fmla="*/ 443 w 444"/>
                <a:gd name="T33" fmla="*/ 98 h 444"/>
                <a:gd name="T34" fmla="*/ 399 w 444"/>
                <a:gd name="T35" fmla="*/ 53 h 444"/>
                <a:gd name="T36" fmla="*/ 399 w 444"/>
                <a:gd name="T37" fmla="*/ 399 h 444"/>
                <a:gd name="T38" fmla="*/ 399 w 444"/>
                <a:gd name="T39" fmla="*/ 399 h 444"/>
                <a:gd name="T40" fmla="*/ 45 w 444"/>
                <a:gd name="T41" fmla="*/ 399 h 444"/>
                <a:gd name="T42" fmla="*/ 45 w 444"/>
                <a:gd name="T43" fmla="*/ 196 h 444"/>
                <a:gd name="T44" fmla="*/ 399 w 444"/>
                <a:gd name="T45" fmla="*/ 196 h 444"/>
                <a:gd name="T46" fmla="*/ 399 w 444"/>
                <a:gd name="T47" fmla="*/ 399 h 444"/>
                <a:gd name="T48" fmla="*/ 124 w 444"/>
                <a:gd name="T49" fmla="*/ 0 h 444"/>
                <a:gd name="T50" fmla="*/ 124 w 444"/>
                <a:gd name="T51" fmla="*/ 0 h 444"/>
                <a:gd name="T52" fmla="*/ 89 w 444"/>
                <a:gd name="T53" fmla="*/ 0 h 444"/>
                <a:gd name="T54" fmla="*/ 89 w 444"/>
                <a:gd name="T55" fmla="*/ 89 h 444"/>
                <a:gd name="T56" fmla="*/ 124 w 444"/>
                <a:gd name="T57" fmla="*/ 89 h 444"/>
                <a:gd name="T58" fmla="*/ 124 w 444"/>
                <a:gd name="T59" fmla="*/ 0 h 444"/>
                <a:gd name="T60" fmla="*/ 354 w 444"/>
                <a:gd name="T61" fmla="*/ 0 h 444"/>
                <a:gd name="T62" fmla="*/ 354 w 444"/>
                <a:gd name="T63" fmla="*/ 0 h 444"/>
                <a:gd name="T64" fmla="*/ 319 w 444"/>
                <a:gd name="T65" fmla="*/ 0 h 444"/>
                <a:gd name="T66" fmla="*/ 319 w 444"/>
                <a:gd name="T67" fmla="*/ 89 h 444"/>
                <a:gd name="T68" fmla="*/ 354 w 444"/>
                <a:gd name="T69" fmla="*/ 89 h 444"/>
                <a:gd name="T70" fmla="*/ 354 w 444"/>
                <a:gd name="T71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4" h="444">
                  <a:moveTo>
                    <a:pt x="399" y="53"/>
                  </a:moveTo>
                  <a:lnTo>
                    <a:pt x="399" y="53"/>
                  </a:lnTo>
                  <a:cubicBezTo>
                    <a:pt x="372" y="53"/>
                    <a:pt x="372" y="53"/>
                    <a:pt x="372" y="53"/>
                  </a:cubicBezTo>
                  <a:cubicBezTo>
                    <a:pt x="372" y="98"/>
                    <a:pt x="372" y="98"/>
                    <a:pt x="372" y="98"/>
                  </a:cubicBezTo>
                  <a:cubicBezTo>
                    <a:pt x="293" y="98"/>
                    <a:pt x="293" y="98"/>
                    <a:pt x="293" y="98"/>
                  </a:cubicBezTo>
                  <a:cubicBezTo>
                    <a:pt x="293" y="53"/>
                    <a:pt x="293" y="53"/>
                    <a:pt x="293" y="53"/>
                  </a:cubicBezTo>
                  <a:cubicBezTo>
                    <a:pt x="151" y="53"/>
                    <a:pt x="151" y="53"/>
                    <a:pt x="151" y="53"/>
                  </a:cubicBezTo>
                  <a:cubicBezTo>
                    <a:pt x="151" y="98"/>
                    <a:pt x="151" y="98"/>
                    <a:pt x="151" y="98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53"/>
                    <a:pt x="71" y="53"/>
                    <a:pt x="71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18" y="53"/>
                    <a:pt x="0" y="71"/>
                    <a:pt x="0" y="98"/>
                  </a:cubicBezTo>
                  <a:cubicBezTo>
                    <a:pt x="0" y="399"/>
                    <a:pt x="0" y="399"/>
                    <a:pt x="0" y="399"/>
                  </a:cubicBezTo>
                  <a:cubicBezTo>
                    <a:pt x="0" y="425"/>
                    <a:pt x="18" y="443"/>
                    <a:pt x="45" y="443"/>
                  </a:cubicBezTo>
                  <a:cubicBezTo>
                    <a:pt x="399" y="443"/>
                    <a:pt x="399" y="443"/>
                    <a:pt x="399" y="443"/>
                  </a:cubicBezTo>
                  <a:cubicBezTo>
                    <a:pt x="425" y="443"/>
                    <a:pt x="443" y="425"/>
                    <a:pt x="443" y="399"/>
                  </a:cubicBezTo>
                  <a:cubicBezTo>
                    <a:pt x="443" y="98"/>
                    <a:pt x="443" y="98"/>
                    <a:pt x="443" y="98"/>
                  </a:cubicBezTo>
                  <a:cubicBezTo>
                    <a:pt x="443" y="71"/>
                    <a:pt x="425" y="53"/>
                    <a:pt x="399" y="53"/>
                  </a:cubicBezTo>
                  <a:close/>
                  <a:moveTo>
                    <a:pt x="399" y="399"/>
                  </a:moveTo>
                  <a:lnTo>
                    <a:pt x="399" y="399"/>
                  </a:lnTo>
                  <a:cubicBezTo>
                    <a:pt x="45" y="399"/>
                    <a:pt x="45" y="399"/>
                    <a:pt x="45" y="399"/>
                  </a:cubicBezTo>
                  <a:cubicBezTo>
                    <a:pt x="45" y="196"/>
                    <a:pt x="45" y="196"/>
                    <a:pt x="45" y="196"/>
                  </a:cubicBezTo>
                  <a:cubicBezTo>
                    <a:pt x="399" y="196"/>
                    <a:pt x="399" y="196"/>
                    <a:pt x="399" y="196"/>
                  </a:cubicBezTo>
                  <a:lnTo>
                    <a:pt x="399" y="399"/>
                  </a:lnTo>
                  <a:close/>
                  <a:moveTo>
                    <a:pt x="124" y="0"/>
                  </a:moveTo>
                  <a:lnTo>
                    <a:pt x="124" y="0"/>
                  </a:lnTo>
                  <a:cubicBezTo>
                    <a:pt x="89" y="0"/>
                    <a:pt x="89" y="0"/>
                    <a:pt x="89" y="0"/>
                  </a:cubicBezTo>
                  <a:cubicBezTo>
                    <a:pt x="89" y="89"/>
                    <a:pt x="89" y="89"/>
                    <a:pt x="89" y="89"/>
                  </a:cubicBezTo>
                  <a:cubicBezTo>
                    <a:pt x="124" y="89"/>
                    <a:pt x="124" y="89"/>
                    <a:pt x="124" y="89"/>
                  </a:cubicBezTo>
                  <a:lnTo>
                    <a:pt x="124" y="0"/>
                  </a:lnTo>
                  <a:close/>
                  <a:moveTo>
                    <a:pt x="354" y="0"/>
                  </a:moveTo>
                  <a:lnTo>
                    <a:pt x="354" y="0"/>
                  </a:lnTo>
                  <a:cubicBezTo>
                    <a:pt x="319" y="0"/>
                    <a:pt x="319" y="0"/>
                    <a:pt x="319" y="0"/>
                  </a:cubicBezTo>
                  <a:cubicBezTo>
                    <a:pt x="319" y="89"/>
                    <a:pt x="319" y="89"/>
                    <a:pt x="319" y="89"/>
                  </a:cubicBezTo>
                  <a:cubicBezTo>
                    <a:pt x="354" y="89"/>
                    <a:pt x="354" y="89"/>
                    <a:pt x="354" y="89"/>
                  </a:cubicBezTo>
                  <a:lnTo>
                    <a:pt x="3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Freeform: Shape 157"/>
            <p:cNvSpPr>
              <a:spLocks noChangeArrowheads="1"/>
            </p:cNvSpPr>
            <p:nvPr/>
          </p:nvSpPr>
          <p:spPr bwMode="auto">
            <a:xfrm>
              <a:off x="6363155" y="3586074"/>
              <a:ext cx="50380" cy="50327"/>
            </a:xfrm>
            <a:custGeom>
              <a:avLst/>
              <a:gdLst>
                <a:gd name="T0" fmla="*/ 14 w 306"/>
                <a:gd name="T1" fmla="*/ 291 h 305"/>
                <a:gd name="T2" fmla="*/ 14 w 306"/>
                <a:gd name="T3" fmla="*/ 291 h 305"/>
                <a:gd name="T4" fmla="*/ 53 w 306"/>
                <a:gd name="T5" fmla="*/ 291 h 305"/>
                <a:gd name="T6" fmla="*/ 292 w 306"/>
                <a:gd name="T7" fmla="*/ 53 h 305"/>
                <a:gd name="T8" fmla="*/ 292 w 306"/>
                <a:gd name="T9" fmla="*/ 13 h 305"/>
                <a:gd name="T10" fmla="*/ 245 w 306"/>
                <a:gd name="T11" fmla="*/ 13 h 305"/>
                <a:gd name="T12" fmla="*/ 14 w 306"/>
                <a:gd name="T13" fmla="*/ 245 h 305"/>
                <a:gd name="T14" fmla="*/ 14 w 306"/>
                <a:gd name="T15" fmla="*/ 291 h 305"/>
                <a:gd name="T16" fmla="*/ 14 w 306"/>
                <a:gd name="T17" fmla="*/ 291 h 305"/>
                <a:gd name="T18" fmla="*/ 14 w 306"/>
                <a:gd name="T19" fmla="*/ 291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6" h="305">
                  <a:moveTo>
                    <a:pt x="14" y="291"/>
                  </a:moveTo>
                  <a:lnTo>
                    <a:pt x="14" y="291"/>
                  </a:lnTo>
                  <a:cubicBezTo>
                    <a:pt x="27" y="304"/>
                    <a:pt x="40" y="304"/>
                    <a:pt x="53" y="291"/>
                  </a:cubicBezTo>
                  <a:cubicBezTo>
                    <a:pt x="292" y="53"/>
                    <a:pt x="292" y="53"/>
                    <a:pt x="292" y="53"/>
                  </a:cubicBezTo>
                  <a:cubicBezTo>
                    <a:pt x="305" y="39"/>
                    <a:pt x="305" y="19"/>
                    <a:pt x="292" y="13"/>
                  </a:cubicBezTo>
                  <a:cubicBezTo>
                    <a:pt x="279" y="0"/>
                    <a:pt x="259" y="0"/>
                    <a:pt x="245" y="13"/>
                  </a:cubicBezTo>
                  <a:cubicBezTo>
                    <a:pt x="14" y="245"/>
                    <a:pt x="14" y="245"/>
                    <a:pt x="14" y="245"/>
                  </a:cubicBezTo>
                  <a:cubicBezTo>
                    <a:pt x="0" y="258"/>
                    <a:pt x="0" y="278"/>
                    <a:pt x="14" y="291"/>
                  </a:cubicBezTo>
                  <a:close/>
                  <a:moveTo>
                    <a:pt x="14" y="291"/>
                  </a:moveTo>
                  <a:lnTo>
                    <a:pt x="14" y="29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: Shape 158"/>
            <p:cNvSpPr>
              <a:spLocks noChangeArrowheads="1"/>
            </p:cNvSpPr>
            <p:nvPr/>
          </p:nvSpPr>
          <p:spPr bwMode="auto">
            <a:xfrm>
              <a:off x="6312034" y="3653424"/>
              <a:ext cx="29635" cy="29604"/>
            </a:xfrm>
            <a:custGeom>
              <a:avLst/>
              <a:gdLst>
                <a:gd name="T0" fmla="*/ 145 w 180"/>
                <a:gd name="T1" fmla="*/ 33 h 179"/>
                <a:gd name="T2" fmla="*/ 145 w 180"/>
                <a:gd name="T3" fmla="*/ 33 h 179"/>
                <a:gd name="T4" fmla="*/ 99 w 180"/>
                <a:gd name="T5" fmla="*/ 6 h 179"/>
                <a:gd name="T6" fmla="*/ 53 w 180"/>
                <a:gd name="T7" fmla="*/ 0 h 179"/>
                <a:gd name="T8" fmla="*/ 20 w 180"/>
                <a:gd name="T9" fmla="*/ 19 h 179"/>
                <a:gd name="T10" fmla="*/ 0 w 180"/>
                <a:gd name="T11" fmla="*/ 46 h 179"/>
                <a:gd name="T12" fmla="*/ 0 w 180"/>
                <a:gd name="T13" fmla="*/ 79 h 179"/>
                <a:gd name="T14" fmla="*/ 6 w 180"/>
                <a:gd name="T15" fmla="*/ 112 h 179"/>
                <a:gd name="T16" fmla="*/ 33 w 180"/>
                <a:gd name="T17" fmla="*/ 145 h 179"/>
                <a:gd name="T18" fmla="*/ 66 w 180"/>
                <a:gd name="T19" fmla="*/ 172 h 179"/>
                <a:gd name="T20" fmla="*/ 99 w 180"/>
                <a:gd name="T21" fmla="*/ 178 h 179"/>
                <a:gd name="T22" fmla="*/ 132 w 180"/>
                <a:gd name="T23" fmla="*/ 178 h 179"/>
                <a:gd name="T24" fmla="*/ 159 w 180"/>
                <a:gd name="T25" fmla="*/ 158 h 179"/>
                <a:gd name="T26" fmla="*/ 179 w 180"/>
                <a:gd name="T27" fmla="*/ 125 h 179"/>
                <a:gd name="T28" fmla="*/ 172 w 180"/>
                <a:gd name="T29" fmla="*/ 79 h 179"/>
                <a:gd name="T30" fmla="*/ 145 w 180"/>
                <a:gd name="T31" fmla="*/ 33 h 179"/>
                <a:gd name="T32" fmla="*/ 145 w 180"/>
                <a:gd name="T33" fmla="*/ 33 h 179"/>
                <a:gd name="T34" fmla="*/ 145 w 180"/>
                <a:gd name="T35" fmla="*/ 33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0" h="179">
                  <a:moveTo>
                    <a:pt x="145" y="33"/>
                  </a:moveTo>
                  <a:lnTo>
                    <a:pt x="145" y="33"/>
                  </a:lnTo>
                  <a:cubicBezTo>
                    <a:pt x="126" y="19"/>
                    <a:pt x="112" y="13"/>
                    <a:pt x="99" y="6"/>
                  </a:cubicBezTo>
                  <a:cubicBezTo>
                    <a:pt x="86" y="0"/>
                    <a:pt x="73" y="0"/>
                    <a:pt x="53" y="0"/>
                  </a:cubicBezTo>
                  <a:cubicBezTo>
                    <a:pt x="39" y="6"/>
                    <a:pt x="33" y="13"/>
                    <a:pt x="20" y="19"/>
                  </a:cubicBezTo>
                  <a:cubicBezTo>
                    <a:pt x="13" y="33"/>
                    <a:pt x="6" y="39"/>
                    <a:pt x="0" y="46"/>
                  </a:cubicBezTo>
                  <a:cubicBezTo>
                    <a:pt x="0" y="59"/>
                    <a:pt x="0" y="66"/>
                    <a:pt x="0" y="79"/>
                  </a:cubicBezTo>
                  <a:cubicBezTo>
                    <a:pt x="0" y="86"/>
                    <a:pt x="0" y="99"/>
                    <a:pt x="6" y="112"/>
                  </a:cubicBezTo>
                  <a:cubicBezTo>
                    <a:pt x="13" y="119"/>
                    <a:pt x="20" y="132"/>
                    <a:pt x="33" y="145"/>
                  </a:cubicBezTo>
                  <a:cubicBezTo>
                    <a:pt x="46" y="152"/>
                    <a:pt x="53" y="165"/>
                    <a:pt x="66" y="172"/>
                  </a:cubicBezTo>
                  <a:cubicBezTo>
                    <a:pt x="79" y="178"/>
                    <a:pt x="92" y="178"/>
                    <a:pt x="99" y="178"/>
                  </a:cubicBezTo>
                  <a:cubicBezTo>
                    <a:pt x="112" y="178"/>
                    <a:pt x="119" y="178"/>
                    <a:pt x="132" y="178"/>
                  </a:cubicBezTo>
                  <a:cubicBezTo>
                    <a:pt x="139" y="172"/>
                    <a:pt x="145" y="165"/>
                    <a:pt x="159" y="158"/>
                  </a:cubicBezTo>
                  <a:cubicBezTo>
                    <a:pt x="165" y="145"/>
                    <a:pt x="172" y="139"/>
                    <a:pt x="179" y="125"/>
                  </a:cubicBezTo>
                  <a:cubicBezTo>
                    <a:pt x="179" y="112"/>
                    <a:pt x="179" y="92"/>
                    <a:pt x="172" y="79"/>
                  </a:cubicBezTo>
                  <a:cubicBezTo>
                    <a:pt x="165" y="66"/>
                    <a:pt x="159" y="53"/>
                    <a:pt x="145" y="33"/>
                  </a:cubicBezTo>
                  <a:close/>
                  <a:moveTo>
                    <a:pt x="145" y="33"/>
                  </a:moveTo>
                  <a:lnTo>
                    <a:pt x="145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: Shape 159"/>
            <p:cNvSpPr>
              <a:spLocks noChangeArrowheads="1"/>
            </p:cNvSpPr>
            <p:nvPr/>
          </p:nvSpPr>
          <p:spPr bwMode="auto">
            <a:xfrm>
              <a:off x="6199420" y="3592735"/>
              <a:ext cx="207448" cy="206489"/>
            </a:xfrm>
            <a:custGeom>
              <a:avLst/>
              <a:gdLst>
                <a:gd name="T0" fmla="*/ 1205 w 1239"/>
                <a:gd name="T1" fmla="*/ 206 h 1233"/>
                <a:gd name="T2" fmla="*/ 1106 w 1239"/>
                <a:gd name="T3" fmla="*/ 212 h 1233"/>
                <a:gd name="T4" fmla="*/ 914 w 1239"/>
                <a:gd name="T5" fmla="*/ 318 h 1233"/>
                <a:gd name="T6" fmla="*/ 1020 w 1239"/>
                <a:gd name="T7" fmla="*/ 126 h 1233"/>
                <a:gd name="T8" fmla="*/ 1033 w 1239"/>
                <a:gd name="T9" fmla="*/ 27 h 1233"/>
                <a:gd name="T10" fmla="*/ 26 w 1239"/>
                <a:gd name="T11" fmla="*/ 656 h 1233"/>
                <a:gd name="T12" fmla="*/ 470 w 1239"/>
                <a:gd name="T13" fmla="*/ 1206 h 1233"/>
                <a:gd name="T14" fmla="*/ 1205 w 1239"/>
                <a:gd name="T15" fmla="*/ 576 h 1233"/>
                <a:gd name="T16" fmla="*/ 516 w 1239"/>
                <a:gd name="T17" fmla="*/ 881 h 1233"/>
                <a:gd name="T18" fmla="*/ 483 w 1239"/>
                <a:gd name="T19" fmla="*/ 927 h 1233"/>
                <a:gd name="T20" fmla="*/ 384 w 1239"/>
                <a:gd name="T21" fmla="*/ 967 h 1233"/>
                <a:gd name="T22" fmla="*/ 344 w 1239"/>
                <a:gd name="T23" fmla="*/ 927 h 1233"/>
                <a:gd name="T24" fmla="*/ 364 w 1239"/>
                <a:gd name="T25" fmla="*/ 907 h 1233"/>
                <a:gd name="T26" fmla="*/ 404 w 1239"/>
                <a:gd name="T27" fmla="*/ 921 h 1233"/>
                <a:gd name="T28" fmla="*/ 450 w 1239"/>
                <a:gd name="T29" fmla="*/ 901 h 1233"/>
                <a:gd name="T30" fmla="*/ 463 w 1239"/>
                <a:gd name="T31" fmla="*/ 835 h 1233"/>
                <a:gd name="T32" fmla="*/ 417 w 1239"/>
                <a:gd name="T33" fmla="*/ 828 h 1233"/>
                <a:gd name="T34" fmla="*/ 338 w 1239"/>
                <a:gd name="T35" fmla="*/ 868 h 1233"/>
                <a:gd name="T36" fmla="*/ 265 w 1239"/>
                <a:gd name="T37" fmla="*/ 854 h 1233"/>
                <a:gd name="T38" fmla="*/ 251 w 1239"/>
                <a:gd name="T39" fmla="*/ 775 h 1233"/>
                <a:gd name="T40" fmla="*/ 318 w 1239"/>
                <a:gd name="T41" fmla="*/ 702 h 1233"/>
                <a:gd name="T42" fmla="*/ 377 w 1239"/>
                <a:gd name="T43" fmla="*/ 696 h 1233"/>
                <a:gd name="T44" fmla="*/ 404 w 1239"/>
                <a:gd name="T45" fmla="*/ 722 h 1233"/>
                <a:gd name="T46" fmla="*/ 384 w 1239"/>
                <a:gd name="T47" fmla="*/ 749 h 1233"/>
                <a:gd name="T48" fmla="*/ 338 w 1239"/>
                <a:gd name="T49" fmla="*/ 742 h 1233"/>
                <a:gd name="T50" fmla="*/ 291 w 1239"/>
                <a:gd name="T51" fmla="*/ 788 h 1233"/>
                <a:gd name="T52" fmla="*/ 311 w 1239"/>
                <a:gd name="T53" fmla="*/ 821 h 1233"/>
                <a:gd name="T54" fmla="*/ 344 w 1239"/>
                <a:gd name="T55" fmla="*/ 815 h 1233"/>
                <a:gd name="T56" fmla="*/ 404 w 1239"/>
                <a:gd name="T57" fmla="*/ 782 h 1233"/>
                <a:gd name="T58" fmla="*/ 470 w 1239"/>
                <a:gd name="T59" fmla="*/ 768 h 1233"/>
                <a:gd name="T60" fmla="*/ 523 w 1239"/>
                <a:gd name="T61" fmla="*/ 828 h 1233"/>
                <a:gd name="T62" fmla="*/ 722 w 1239"/>
                <a:gd name="T63" fmla="*/ 682 h 1233"/>
                <a:gd name="T64" fmla="*/ 616 w 1239"/>
                <a:gd name="T65" fmla="*/ 788 h 1233"/>
                <a:gd name="T66" fmla="*/ 563 w 1239"/>
                <a:gd name="T67" fmla="*/ 788 h 1233"/>
                <a:gd name="T68" fmla="*/ 410 w 1239"/>
                <a:gd name="T69" fmla="*/ 629 h 1233"/>
                <a:gd name="T70" fmla="*/ 424 w 1239"/>
                <a:gd name="T71" fmla="*/ 596 h 1233"/>
                <a:gd name="T72" fmla="*/ 543 w 1239"/>
                <a:gd name="T73" fmla="*/ 484 h 1233"/>
                <a:gd name="T74" fmla="*/ 563 w 1239"/>
                <a:gd name="T75" fmla="*/ 510 h 1233"/>
                <a:gd name="T76" fmla="*/ 463 w 1239"/>
                <a:gd name="T77" fmla="*/ 616 h 1233"/>
                <a:gd name="T78" fmla="*/ 596 w 1239"/>
                <a:gd name="T79" fmla="*/ 583 h 1233"/>
                <a:gd name="T80" fmla="*/ 629 w 1239"/>
                <a:gd name="T81" fmla="*/ 576 h 1233"/>
                <a:gd name="T82" fmla="*/ 622 w 1239"/>
                <a:gd name="T83" fmla="*/ 610 h 1233"/>
                <a:gd name="T84" fmla="*/ 596 w 1239"/>
                <a:gd name="T85" fmla="*/ 742 h 1233"/>
                <a:gd name="T86" fmla="*/ 708 w 1239"/>
                <a:gd name="T87" fmla="*/ 643 h 1233"/>
                <a:gd name="T88" fmla="*/ 728 w 1239"/>
                <a:gd name="T89" fmla="*/ 669 h 1233"/>
                <a:gd name="T90" fmla="*/ 887 w 1239"/>
                <a:gd name="T91" fmla="*/ 504 h 1233"/>
                <a:gd name="T92" fmla="*/ 854 w 1239"/>
                <a:gd name="T93" fmla="*/ 557 h 1233"/>
                <a:gd name="T94" fmla="*/ 761 w 1239"/>
                <a:gd name="T95" fmla="*/ 596 h 1233"/>
                <a:gd name="T96" fmla="*/ 662 w 1239"/>
                <a:gd name="T97" fmla="*/ 550 h 1233"/>
                <a:gd name="T98" fmla="*/ 616 w 1239"/>
                <a:gd name="T99" fmla="*/ 451 h 1233"/>
                <a:gd name="T100" fmla="*/ 655 w 1239"/>
                <a:gd name="T101" fmla="*/ 358 h 1233"/>
                <a:gd name="T102" fmla="*/ 788 w 1239"/>
                <a:gd name="T103" fmla="*/ 318 h 1233"/>
                <a:gd name="T104" fmla="*/ 887 w 1239"/>
                <a:gd name="T105" fmla="*/ 404 h 1233"/>
                <a:gd name="T106" fmla="*/ 887 w 1239"/>
                <a:gd name="T107" fmla="*/ 504 h 1233"/>
                <a:gd name="T108" fmla="*/ 887 w 1239"/>
                <a:gd name="T109" fmla="*/ 504 h 1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39" h="1233">
                  <a:moveTo>
                    <a:pt x="1205" y="206"/>
                  </a:moveTo>
                  <a:lnTo>
                    <a:pt x="1205" y="206"/>
                  </a:lnTo>
                  <a:cubicBezTo>
                    <a:pt x="1166" y="159"/>
                    <a:pt x="1166" y="159"/>
                    <a:pt x="1166" y="159"/>
                  </a:cubicBezTo>
                  <a:cubicBezTo>
                    <a:pt x="1106" y="212"/>
                    <a:pt x="1106" y="212"/>
                    <a:pt x="1106" y="212"/>
                  </a:cubicBezTo>
                  <a:cubicBezTo>
                    <a:pt x="1113" y="252"/>
                    <a:pt x="1106" y="292"/>
                    <a:pt x="1079" y="318"/>
                  </a:cubicBezTo>
                  <a:cubicBezTo>
                    <a:pt x="1033" y="365"/>
                    <a:pt x="960" y="365"/>
                    <a:pt x="914" y="318"/>
                  </a:cubicBezTo>
                  <a:cubicBezTo>
                    <a:pt x="867" y="272"/>
                    <a:pt x="867" y="206"/>
                    <a:pt x="914" y="159"/>
                  </a:cubicBezTo>
                  <a:cubicBezTo>
                    <a:pt x="940" y="133"/>
                    <a:pt x="980" y="120"/>
                    <a:pt x="1020" y="126"/>
                  </a:cubicBezTo>
                  <a:cubicBezTo>
                    <a:pt x="1073" y="73"/>
                    <a:pt x="1073" y="73"/>
                    <a:pt x="1073" y="73"/>
                  </a:cubicBezTo>
                  <a:cubicBezTo>
                    <a:pt x="1033" y="27"/>
                    <a:pt x="1033" y="27"/>
                    <a:pt x="1033" y="27"/>
                  </a:cubicBezTo>
                  <a:cubicBezTo>
                    <a:pt x="1000" y="0"/>
                    <a:pt x="689" y="0"/>
                    <a:pt x="655" y="27"/>
                  </a:cubicBezTo>
                  <a:cubicBezTo>
                    <a:pt x="26" y="656"/>
                    <a:pt x="26" y="656"/>
                    <a:pt x="26" y="656"/>
                  </a:cubicBezTo>
                  <a:cubicBezTo>
                    <a:pt x="0" y="682"/>
                    <a:pt x="0" y="735"/>
                    <a:pt x="26" y="762"/>
                  </a:cubicBezTo>
                  <a:cubicBezTo>
                    <a:pt x="470" y="1206"/>
                    <a:pt x="470" y="1206"/>
                    <a:pt x="470" y="1206"/>
                  </a:cubicBezTo>
                  <a:cubicBezTo>
                    <a:pt x="503" y="1232"/>
                    <a:pt x="549" y="1232"/>
                    <a:pt x="583" y="1206"/>
                  </a:cubicBezTo>
                  <a:cubicBezTo>
                    <a:pt x="1205" y="576"/>
                    <a:pt x="1205" y="576"/>
                    <a:pt x="1205" y="576"/>
                  </a:cubicBezTo>
                  <a:cubicBezTo>
                    <a:pt x="1238" y="550"/>
                    <a:pt x="1238" y="232"/>
                    <a:pt x="1205" y="206"/>
                  </a:cubicBezTo>
                  <a:close/>
                  <a:moveTo>
                    <a:pt x="516" y="881"/>
                  </a:moveTo>
                  <a:lnTo>
                    <a:pt x="516" y="881"/>
                  </a:lnTo>
                  <a:cubicBezTo>
                    <a:pt x="510" y="894"/>
                    <a:pt x="496" y="914"/>
                    <a:pt x="483" y="927"/>
                  </a:cubicBezTo>
                  <a:cubicBezTo>
                    <a:pt x="463" y="947"/>
                    <a:pt x="443" y="960"/>
                    <a:pt x="424" y="960"/>
                  </a:cubicBezTo>
                  <a:cubicBezTo>
                    <a:pt x="410" y="967"/>
                    <a:pt x="397" y="967"/>
                    <a:pt x="384" y="967"/>
                  </a:cubicBezTo>
                  <a:cubicBezTo>
                    <a:pt x="371" y="960"/>
                    <a:pt x="357" y="954"/>
                    <a:pt x="351" y="947"/>
                  </a:cubicBezTo>
                  <a:cubicBezTo>
                    <a:pt x="344" y="941"/>
                    <a:pt x="344" y="934"/>
                    <a:pt x="344" y="927"/>
                  </a:cubicBezTo>
                  <a:cubicBezTo>
                    <a:pt x="344" y="921"/>
                    <a:pt x="344" y="921"/>
                    <a:pt x="351" y="914"/>
                  </a:cubicBezTo>
                  <a:cubicBezTo>
                    <a:pt x="351" y="907"/>
                    <a:pt x="357" y="907"/>
                    <a:pt x="364" y="907"/>
                  </a:cubicBezTo>
                  <a:cubicBezTo>
                    <a:pt x="371" y="907"/>
                    <a:pt x="377" y="907"/>
                    <a:pt x="384" y="907"/>
                  </a:cubicBezTo>
                  <a:cubicBezTo>
                    <a:pt x="391" y="914"/>
                    <a:pt x="397" y="914"/>
                    <a:pt x="404" y="921"/>
                  </a:cubicBezTo>
                  <a:cubicBezTo>
                    <a:pt x="410" y="921"/>
                    <a:pt x="424" y="921"/>
                    <a:pt x="430" y="914"/>
                  </a:cubicBezTo>
                  <a:cubicBezTo>
                    <a:pt x="437" y="914"/>
                    <a:pt x="443" y="907"/>
                    <a:pt x="450" y="901"/>
                  </a:cubicBezTo>
                  <a:cubicBezTo>
                    <a:pt x="463" y="888"/>
                    <a:pt x="470" y="874"/>
                    <a:pt x="470" y="861"/>
                  </a:cubicBezTo>
                  <a:cubicBezTo>
                    <a:pt x="477" y="848"/>
                    <a:pt x="470" y="841"/>
                    <a:pt x="463" y="835"/>
                  </a:cubicBezTo>
                  <a:cubicBezTo>
                    <a:pt x="457" y="828"/>
                    <a:pt x="450" y="821"/>
                    <a:pt x="443" y="821"/>
                  </a:cubicBezTo>
                  <a:cubicBezTo>
                    <a:pt x="437" y="821"/>
                    <a:pt x="424" y="828"/>
                    <a:pt x="417" y="828"/>
                  </a:cubicBezTo>
                  <a:cubicBezTo>
                    <a:pt x="410" y="835"/>
                    <a:pt x="397" y="841"/>
                    <a:pt x="384" y="848"/>
                  </a:cubicBezTo>
                  <a:cubicBezTo>
                    <a:pt x="371" y="854"/>
                    <a:pt x="357" y="868"/>
                    <a:pt x="338" y="868"/>
                  </a:cubicBezTo>
                  <a:cubicBezTo>
                    <a:pt x="324" y="874"/>
                    <a:pt x="311" y="874"/>
                    <a:pt x="298" y="874"/>
                  </a:cubicBezTo>
                  <a:cubicBezTo>
                    <a:pt x="291" y="874"/>
                    <a:pt x="278" y="868"/>
                    <a:pt x="265" y="854"/>
                  </a:cubicBezTo>
                  <a:cubicBezTo>
                    <a:pt x="251" y="841"/>
                    <a:pt x="245" y="835"/>
                    <a:pt x="245" y="821"/>
                  </a:cubicBezTo>
                  <a:cubicBezTo>
                    <a:pt x="245" y="802"/>
                    <a:pt x="245" y="788"/>
                    <a:pt x="251" y="775"/>
                  </a:cubicBezTo>
                  <a:cubicBezTo>
                    <a:pt x="258" y="762"/>
                    <a:pt x="271" y="742"/>
                    <a:pt x="285" y="729"/>
                  </a:cubicBezTo>
                  <a:cubicBezTo>
                    <a:pt x="298" y="715"/>
                    <a:pt x="304" y="709"/>
                    <a:pt x="318" y="702"/>
                  </a:cubicBezTo>
                  <a:cubicBezTo>
                    <a:pt x="331" y="696"/>
                    <a:pt x="344" y="696"/>
                    <a:pt x="351" y="696"/>
                  </a:cubicBezTo>
                  <a:cubicBezTo>
                    <a:pt x="364" y="696"/>
                    <a:pt x="371" y="696"/>
                    <a:pt x="377" y="696"/>
                  </a:cubicBezTo>
                  <a:cubicBezTo>
                    <a:pt x="384" y="696"/>
                    <a:pt x="391" y="702"/>
                    <a:pt x="397" y="709"/>
                  </a:cubicBezTo>
                  <a:cubicBezTo>
                    <a:pt x="404" y="715"/>
                    <a:pt x="404" y="715"/>
                    <a:pt x="404" y="722"/>
                  </a:cubicBezTo>
                  <a:cubicBezTo>
                    <a:pt x="404" y="735"/>
                    <a:pt x="404" y="735"/>
                    <a:pt x="397" y="742"/>
                  </a:cubicBezTo>
                  <a:cubicBezTo>
                    <a:pt x="397" y="749"/>
                    <a:pt x="391" y="749"/>
                    <a:pt x="384" y="749"/>
                  </a:cubicBezTo>
                  <a:cubicBezTo>
                    <a:pt x="384" y="749"/>
                    <a:pt x="377" y="749"/>
                    <a:pt x="371" y="749"/>
                  </a:cubicBezTo>
                  <a:cubicBezTo>
                    <a:pt x="357" y="742"/>
                    <a:pt x="344" y="742"/>
                    <a:pt x="338" y="742"/>
                  </a:cubicBezTo>
                  <a:cubicBezTo>
                    <a:pt x="331" y="742"/>
                    <a:pt x="318" y="749"/>
                    <a:pt x="311" y="762"/>
                  </a:cubicBezTo>
                  <a:cubicBezTo>
                    <a:pt x="298" y="768"/>
                    <a:pt x="291" y="782"/>
                    <a:pt x="291" y="788"/>
                  </a:cubicBezTo>
                  <a:cubicBezTo>
                    <a:pt x="291" y="802"/>
                    <a:pt x="291" y="808"/>
                    <a:pt x="298" y="815"/>
                  </a:cubicBezTo>
                  <a:cubicBezTo>
                    <a:pt x="304" y="821"/>
                    <a:pt x="304" y="821"/>
                    <a:pt x="311" y="821"/>
                  </a:cubicBezTo>
                  <a:cubicBezTo>
                    <a:pt x="318" y="821"/>
                    <a:pt x="318" y="821"/>
                    <a:pt x="324" y="821"/>
                  </a:cubicBezTo>
                  <a:cubicBezTo>
                    <a:pt x="331" y="821"/>
                    <a:pt x="338" y="815"/>
                    <a:pt x="344" y="815"/>
                  </a:cubicBezTo>
                  <a:cubicBezTo>
                    <a:pt x="344" y="815"/>
                    <a:pt x="357" y="808"/>
                    <a:pt x="364" y="802"/>
                  </a:cubicBezTo>
                  <a:cubicBezTo>
                    <a:pt x="377" y="795"/>
                    <a:pt x="391" y="788"/>
                    <a:pt x="404" y="782"/>
                  </a:cubicBezTo>
                  <a:cubicBezTo>
                    <a:pt x="417" y="775"/>
                    <a:pt x="424" y="768"/>
                    <a:pt x="437" y="768"/>
                  </a:cubicBezTo>
                  <a:cubicBezTo>
                    <a:pt x="450" y="768"/>
                    <a:pt x="457" y="768"/>
                    <a:pt x="470" y="768"/>
                  </a:cubicBezTo>
                  <a:cubicBezTo>
                    <a:pt x="477" y="775"/>
                    <a:pt x="490" y="782"/>
                    <a:pt x="496" y="788"/>
                  </a:cubicBezTo>
                  <a:cubicBezTo>
                    <a:pt x="510" y="802"/>
                    <a:pt x="516" y="815"/>
                    <a:pt x="523" y="828"/>
                  </a:cubicBezTo>
                  <a:cubicBezTo>
                    <a:pt x="523" y="848"/>
                    <a:pt x="523" y="861"/>
                    <a:pt x="516" y="881"/>
                  </a:cubicBezTo>
                  <a:close/>
                  <a:moveTo>
                    <a:pt x="722" y="682"/>
                  </a:moveTo>
                  <a:lnTo>
                    <a:pt x="722" y="682"/>
                  </a:lnTo>
                  <a:cubicBezTo>
                    <a:pt x="616" y="788"/>
                    <a:pt x="616" y="788"/>
                    <a:pt x="616" y="788"/>
                  </a:cubicBezTo>
                  <a:cubicBezTo>
                    <a:pt x="602" y="802"/>
                    <a:pt x="596" y="802"/>
                    <a:pt x="589" y="802"/>
                  </a:cubicBezTo>
                  <a:cubicBezTo>
                    <a:pt x="583" y="802"/>
                    <a:pt x="576" y="802"/>
                    <a:pt x="563" y="788"/>
                  </a:cubicBezTo>
                  <a:cubicBezTo>
                    <a:pt x="424" y="649"/>
                    <a:pt x="424" y="649"/>
                    <a:pt x="424" y="649"/>
                  </a:cubicBezTo>
                  <a:cubicBezTo>
                    <a:pt x="417" y="643"/>
                    <a:pt x="410" y="636"/>
                    <a:pt x="410" y="629"/>
                  </a:cubicBezTo>
                  <a:cubicBezTo>
                    <a:pt x="410" y="623"/>
                    <a:pt x="410" y="623"/>
                    <a:pt x="410" y="616"/>
                  </a:cubicBezTo>
                  <a:cubicBezTo>
                    <a:pt x="410" y="610"/>
                    <a:pt x="417" y="603"/>
                    <a:pt x="424" y="596"/>
                  </a:cubicBezTo>
                  <a:cubicBezTo>
                    <a:pt x="523" y="497"/>
                    <a:pt x="523" y="497"/>
                    <a:pt x="523" y="497"/>
                  </a:cubicBezTo>
                  <a:cubicBezTo>
                    <a:pt x="530" y="490"/>
                    <a:pt x="536" y="484"/>
                    <a:pt x="543" y="484"/>
                  </a:cubicBezTo>
                  <a:cubicBezTo>
                    <a:pt x="549" y="484"/>
                    <a:pt x="549" y="490"/>
                    <a:pt x="556" y="490"/>
                  </a:cubicBezTo>
                  <a:cubicBezTo>
                    <a:pt x="563" y="497"/>
                    <a:pt x="563" y="504"/>
                    <a:pt x="563" y="510"/>
                  </a:cubicBezTo>
                  <a:cubicBezTo>
                    <a:pt x="563" y="517"/>
                    <a:pt x="563" y="517"/>
                    <a:pt x="556" y="523"/>
                  </a:cubicBezTo>
                  <a:cubicBezTo>
                    <a:pt x="463" y="616"/>
                    <a:pt x="463" y="616"/>
                    <a:pt x="463" y="616"/>
                  </a:cubicBezTo>
                  <a:cubicBezTo>
                    <a:pt x="510" y="662"/>
                    <a:pt x="510" y="662"/>
                    <a:pt x="510" y="662"/>
                  </a:cubicBezTo>
                  <a:cubicBezTo>
                    <a:pt x="596" y="583"/>
                    <a:pt x="596" y="583"/>
                    <a:pt x="596" y="583"/>
                  </a:cubicBezTo>
                  <a:cubicBezTo>
                    <a:pt x="602" y="576"/>
                    <a:pt x="602" y="570"/>
                    <a:pt x="609" y="570"/>
                  </a:cubicBezTo>
                  <a:cubicBezTo>
                    <a:pt x="616" y="570"/>
                    <a:pt x="622" y="570"/>
                    <a:pt x="629" y="576"/>
                  </a:cubicBezTo>
                  <a:cubicBezTo>
                    <a:pt x="629" y="583"/>
                    <a:pt x="636" y="590"/>
                    <a:pt x="629" y="590"/>
                  </a:cubicBezTo>
                  <a:cubicBezTo>
                    <a:pt x="629" y="596"/>
                    <a:pt x="629" y="603"/>
                    <a:pt x="622" y="610"/>
                  </a:cubicBezTo>
                  <a:cubicBezTo>
                    <a:pt x="543" y="689"/>
                    <a:pt x="543" y="689"/>
                    <a:pt x="543" y="689"/>
                  </a:cubicBezTo>
                  <a:cubicBezTo>
                    <a:pt x="596" y="742"/>
                    <a:pt x="596" y="742"/>
                    <a:pt x="596" y="742"/>
                  </a:cubicBezTo>
                  <a:cubicBezTo>
                    <a:pt x="689" y="656"/>
                    <a:pt x="689" y="656"/>
                    <a:pt x="689" y="656"/>
                  </a:cubicBezTo>
                  <a:cubicBezTo>
                    <a:pt x="695" y="649"/>
                    <a:pt x="702" y="643"/>
                    <a:pt x="708" y="643"/>
                  </a:cubicBezTo>
                  <a:cubicBezTo>
                    <a:pt x="708" y="643"/>
                    <a:pt x="715" y="649"/>
                    <a:pt x="722" y="649"/>
                  </a:cubicBezTo>
                  <a:cubicBezTo>
                    <a:pt x="728" y="656"/>
                    <a:pt x="728" y="662"/>
                    <a:pt x="728" y="669"/>
                  </a:cubicBezTo>
                  <a:cubicBezTo>
                    <a:pt x="728" y="676"/>
                    <a:pt x="722" y="676"/>
                    <a:pt x="722" y="682"/>
                  </a:cubicBezTo>
                  <a:close/>
                  <a:moveTo>
                    <a:pt x="887" y="504"/>
                  </a:moveTo>
                  <a:lnTo>
                    <a:pt x="887" y="504"/>
                  </a:lnTo>
                  <a:cubicBezTo>
                    <a:pt x="881" y="523"/>
                    <a:pt x="874" y="537"/>
                    <a:pt x="854" y="557"/>
                  </a:cubicBezTo>
                  <a:cubicBezTo>
                    <a:pt x="841" y="570"/>
                    <a:pt x="828" y="576"/>
                    <a:pt x="808" y="590"/>
                  </a:cubicBezTo>
                  <a:cubicBezTo>
                    <a:pt x="795" y="596"/>
                    <a:pt x="775" y="596"/>
                    <a:pt x="761" y="596"/>
                  </a:cubicBezTo>
                  <a:cubicBezTo>
                    <a:pt x="742" y="596"/>
                    <a:pt x="728" y="590"/>
                    <a:pt x="708" y="583"/>
                  </a:cubicBezTo>
                  <a:cubicBezTo>
                    <a:pt x="695" y="576"/>
                    <a:pt x="675" y="563"/>
                    <a:pt x="662" y="550"/>
                  </a:cubicBezTo>
                  <a:cubicBezTo>
                    <a:pt x="649" y="530"/>
                    <a:pt x="636" y="517"/>
                    <a:pt x="629" y="504"/>
                  </a:cubicBezTo>
                  <a:cubicBezTo>
                    <a:pt x="622" y="484"/>
                    <a:pt x="616" y="470"/>
                    <a:pt x="616" y="451"/>
                  </a:cubicBezTo>
                  <a:cubicBezTo>
                    <a:pt x="616" y="437"/>
                    <a:pt x="616" y="418"/>
                    <a:pt x="622" y="404"/>
                  </a:cubicBezTo>
                  <a:cubicBezTo>
                    <a:pt x="629" y="384"/>
                    <a:pt x="642" y="371"/>
                    <a:pt x="655" y="358"/>
                  </a:cubicBezTo>
                  <a:cubicBezTo>
                    <a:pt x="675" y="338"/>
                    <a:pt x="695" y="325"/>
                    <a:pt x="722" y="318"/>
                  </a:cubicBezTo>
                  <a:cubicBezTo>
                    <a:pt x="742" y="312"/>
                    <a:pt x="768" y="312"/>
                    <a:pt x="788" y="318"/>
                  </a:cubicBezTo>
                  <a:cubicBezTo>
                    <a:pt x="808" y="325"/>
                    <a:pt x="828" y="338"/>
                    <a:pt x="854" y="358"/>
                  </a:cubicBezTo>
                  <a:cubicBezTo>
                    <a:pt x="867" y="378"/>
                    <a:pt x="881" y="391"/>
                    <a:pt x="887" y="404"/>
                  </a:cubicBezTo>
                  <a:cubicBezTo>
                    <a:pt x="894" y="424"/>
                    <a:pt x="901" y="437"/>
                    <a:pt x="901" y="457"/>
                  </a:cubicBezTo>
                  <a:cubicBezTo>
                    <a:pt x="901" y="470"/>
                    <a:pt x="894" y="490"/>
                    <a:pt x="887" y="504"/>
                  </a:cubicBezTo>
                  <a:close/>
                  <a:moveTo>
                    <a:pt x="887" y="504"/>
                  </a:moveTo>
                  <a:lnTo>
                    <a:pt x="887" y="5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8" name="Group 167"/>
            <p:cNvGrpSpPr/>
            <p:nvPr/>
          </p:nvGrpSpPr>
          <p:grpSpPr bwMode="auto">
            <a:xfrm>
              <a:off x="3060300" y="2537561"/>
              <a:ext cx="114057" cy="113936"/>
              <a:chOff x="8571240" y="5550087"/>
              <a:chExt cx="304072" cy="303870"/>
            </a:xfrm>
          </p:grpSpPr>
          <p:sp>
            <p:nvSpPr>
              <p:cNvPr id="24" name="Freeform: Shape 168"/>
              <p:cNvSpPr>
                <a:spLocks noChangeArrowheads="1"/>
              </p:cNvSpPr>
              <p:nvPr/>
            </p:nvSpPr>
            <p:spPr bwMode="auto">
              <a:xfrm>
                <a:off x="8571240" y="5550087"/>
                <a:ext cx="304072" cy="303870"/>
              </a:xfrm>
              <a:custGeom>
                <a:avLst/>
                <a:gdLst>
                  <a:gd name="T0" fmla="*/ 480 w 481"/>
                  <a:gd name="T1" fmla="*/ 240 h 481"/>
                  <a:gd name="T2" fmla="*/ 480 w 481"/>
                  <a:gd name="T3" fmla="*/ 240 h 481"/>
                  <a:gd name="T4" fmla="*/ 240 w 481"/>
                  <a:gd name="T5" fmla="*/ 0 h 481"/>
                  <a:gd name="T6" fmla="*/ 0 w 481"/>
                  <a:gd name="T7" fmla="*/ 240 h 481"/>
                  <a:gd name="T8" fmla="*/ 240 w 481"/>
                  <a:gd name="T9" fmla="*/ 480 h 481"/>
                  <a:gd name="T10" fmla="*/ 480 w 481"/>
                  <a:gd name="T11" fmla="*/ 240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1" h="481">
                    <a:moveTo>
                      <a:pt x="480" y="240"/>
                    </a:moveTo>
                    <a:lnTo>
                      <a:pt x="480" y="240"/>
                    </a:lnTo>
                    <a:cubicBezTo>
                      <a:pt x="480" y="109"/>
                      <a:pt x="371" y="0"/>
                      <a:pt x="240" y="0"/>
                    </a:cubicBezTo>
                    <a:cubicBezTo>
                      <a:pt x="103" y="0"/>
                      <a:pt x="0" y="109"/>
                      <a:pt x="0" y="240"/>
                    </a:cubicBezTo>
                    <a:cubicBezTo>
                      <a:pt x="0" y="372"/>
                      <a:pt x="103" y="480"/>
                      <a:pt x="240" y="480"/>
                    </a:cubicBezTo>
                    <a:cubicBezTo>
                      <a:pt x="371" y="480"/>
                      <a:pt x="480" y="372"/>
                      <a:pt x="480" y="240"/>
                    </a:cubicBezTo>
                  </a:path>
                </a:pathLst>
              </a:custGeom>
              <a:solidFill>
                <a:srgbClr val="2A46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25" name="Group 169"/>
              <p:cNvGrpSpPr/>
              <p:nvPr/>
            </p:nvGrpSpPr>
            <p:grpSpPr>
              <a:xfrm>
                <a:off x="8633181" y="5620427"/>
                <a:ext cx="183006" cy="180070"/>
                <a:chOff x="8633181" y="5620427"/>
                <a:chExt cx="183006" cy="180070"/>
              </a:xfrm>
              <a:solidFill>
                <a:srgbClr val="FFFFFF"/>
              </a:solidFill>
            </p:grpSpPr>
            <p:sp>
              <p:nvSpPr>
                <p:cNvPr id="26" name="Freeform: Shape 170"/>
                <p:cNvSpPr/>
                <p:nvPr/>
              </p:nvSpPr>
              <p:spPr bwMode="auto">
                <a:xfrm>
                  <a:off x="8717645" y="5620427"/>
                  <a:ext cx="16893" cy="180070"/>
                </a:xfrm>
                <a:custGeom>
                  <a:avLst/>
                  <a:gdLst>
                    <a:gd name="T0" fmla="*/ 28 w 29"/>
                    <a:gd name="T1" fmla="*/ 285 h 286"/>
                    <a:gd name="T2" fmla="*/ 0 w 29"/>
                    <a:gd name="T3" fmla="*/ 285 h 286"/>
                    <a:gd name="T4" fmla="*/ 0 w 29"/>
                    <a:gd name="T5" fmla="*/ 0 h 286"/>
                    <a:gd name="T6" fmla="*/ 28 w 29"/>
                    <a:gd name="T7" fmla="*/ 0 h 286"/>
                    <a:gd name="T8" fmla="*/ 28 w 29"/>
                    <a:gd name="T9" fmla="*/ 285 h 2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286">
                      <a:moveTo>
                        <a:pt x="28" y="285"/>
                      </a:moveTo>
                      <a:lnTo>
                        <a:pt x="0" y="285"/>
                      </a:lnTo>
                      <a:lnTo>
                        <a:pt x="0" y="0"/>
                      </a:lnTo>
                      <a:lnTo>
                        <a:pt x="28" y="0"/>
                      </a:lnTo>
                      <a:lnTo>
                        <a:pt x="28" y="285"/>
                      </a:ln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Freeform: Shape 171"/>
                <p:cNvSpPr/>
                <p:nvPr/>
              </p:nvSpPr>
              <p:spPr bwMode="auto">
                <a:xfrm>
                  <a:off x="8633181" y="5699209"/>
                  <a:ext cx="183006" cy="19695"/>
                </a:xfrm>
                <a:custGeom>
                  <a:avLst/>
                  <a:gdLst>
                    <a:gd name="T0" fmla="*/ 0 w 293"/>
                    <a:gd name="T1" fmla="*/ 35 h 36"/>
                    <a:gd name="T2" fmla="*/ 0 w 293"/>
                    <a:gd name="T3" fmla="*/ 0 h 36"/>
                    <a:gd name="T4" fmla="*/ 292 w 293"/>
                    <a:gd name="T5" fmla="*/ 0 h 36"/>
                    <a:gd name="T6" fmla="*/ 292 w 293"/>
                    <a:gd name="T7" fmla="*/ 35 h 36"/>
                    <a:gd name="T8" fmla="*/ 0 w 293"/>
                    <a:gd name="T9" fmla="*/ 35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3" h="36">
                      <a:moveTo>
                        <a:pt x="0" y="35"/>
                      </a:moveTo>
                      <a:lnTo>
                        <a:pt x="0" y="0"/>
                      </a:lnTo>
                      <a:lnTo>
                        <a:pt x="292" y="0"/>
                      </a:lnTo>
                      <a:lnTo>
                        <a:pt x="292" y="35"/>
                      </a:lnTo>
                      <a:lnTo>
                        <a:pt x="0" y="35"/>
                      </a:ln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9" name="Group 174"/>
            <p:cNvGrpSpPr/>
            <p:nvPr/>
          </p:nvGrpSpPr>
          <p:grpSpPr bwMode="auto">
            <a:xfrm>
              <a:off x="6104066" y="2529719"/>
              <a:ext cx="114057" cy="113936"/>
              <a:chOff x="8571240" y="5550087"/>
              <a:chExt cx="304072" cy="303870"/>
            </a:xfrm>
          </p:grpSpPr>
          <p:sp>
            <p:nvSpPr>
              <p:cNvPr id="20" name="Freeform: Shape 175"/>
              <p:cNvSpPr>
                <a:spLocks noChangeArrowheads="1"/>
              </p:cNvSpPr>
              <p:nvPr/>
            </p:nvSpPr>
            <p:spPr bwMode="auto">
              <a:xfrm>
                <a:off x="8571240" y="5550087"/>
                <a:ext cx="304072" cy="303870"/>
              </a:xfrm>
              <a:custGeom>
                <a:avLst/>
                <a:gdLst>
                  <a:gd name="T0" fmla="*/ 480 w 481"/>
                  <a:gd name="T1" fmla="*/ 240 h 481"/>
                  <a:gd name="T2" fmla="*/ 480 w 481"/>
                  <a:gd name="T3" fmla="*/ 240 h 481"/>
                  <a:gd name="T4" fmla="*/ 240 w 481"/>
                  <a:gd name="T5" fmla="*/ 0 h 481"/>
                  <a:gd name="T6" fmla="*/ 0 w 481"/>
                  <a:gd name="T7" fmla="*/ 240 h 481"/>
                  <a:gd name="T8" fmla="*/ 240 w 481"/>
                  <a:gd name="T9" fmla="*/ 480 h 481"/>
                  <a:gd name="T10" fmla="*/ 480 w 481"/>
                  <a:gd name="T11" fmla="*/ 240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1" h="481">
                    <a:moveTo>
                      <a:pt x="480" y="240"/>
                    </a:moveTo>
                    <a:lnTo>
                      <a:pt x="480" y="240"/>
                    </a:lnTo>
                    <a:cubicBezTo>
                      <a:pt x="480" y="109"/>
                      <a:pt x="371" y="0"/>
                      <a:pt x="240" y="0"/>
                    </a:cubicBezTo>
                    <a:cubicBezTo>
                      <a:pt x="103" y="0"/>
                      <a:pt x="0" y="109"/>
                      <a:pt x="0" y="240"/>
                    </a:cubicBezTo>
                    <a:cubicBezTo>
                      <a:pt x="0" y="372"/>
                      <a:pt x="103" y="480"/>
                      <a:pt x="240" y="480"/>
                    </a:cubicBezTo>
                    <a:cubicBezTo>
                      <a:pt x="371" y="480"/>
                      <a:pt x="480" y="372"/>
                      <a:pt x="480" y="240"/>
                    </a:cubicBezTo>
                  </a:path>
                </a:pathLst>
              </a:custGeom>
              <a:solidFill>
                <a:srgbClr val="2A46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21" name="Group 176"/>
              <p:cNvGrpSpPr/>
              <p:nvPr/>
            </p:nvGrpSpPr>
            <p:grpSpPr>
              <a:xfrm>
                <a:off x="8633181" y="5620427"/>
                <a:ext cx="183006" cy="180070"/>
                <a:chOff x="8633181" y="5620427"/>
                <a:chExt cx="183006" cy="180070"/>
              </a:xfrm>
              <a:solidFill>
                <a:srgbClr val="FFFFFF"/>
              </a:solidFill>
            </p:grpSpPr>
            <p:sp>
              <p:nvSpPr>
                <p:cNvPr id="22" name="Freeform: Shape 177"/>
                <p:cNvSpPr/>
                <p:nvPr/>
              </p:nvSpPr>
              <p:spPr bwMode="auto">
                <a:xfrm>
                  <a:off x="8717645" y="5620427"/>
                  <a:ext cx="16893" cy="180070"/>
                </a:xfrm>
                <a:custGeom>
                  <a:avLst/>
                  <a:gdLst>
                    <a:gd name="T0" fmla="*/ 28 w 29"/>
                    <a:gd name="T1" fmla="*/ 285 h 286"/>
                    <a:gd name="T2" fmla="*/ 0 w 29"/>
                    <a:gd name="T3" fmla="*/ 285 h 286"/>
                    <a:gd name="T4" fmla="*/ 0 w 29"/>
                    <a:gd name="T5" fmla="*/ 0 h 286"/>
                    <a:gd name="T6" fmla="*/ 28 w 29"/>
                    <a:gd name="T7" fmla="*/ 0 h 286"/>
                    <a:gd name="T8" fmla="*/ 28 w 29"/>
                    <a:gd name="T9" fmla="*/ 285 h 2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286">
                      <a:moveTo>
                        <a:pt x="28" y="285"/>
                      </a:moveTo>
                      <a:lnTo>
                        <a:pt x="0" y="285"/>
                      </a:lnTo>
                      <a:lnTo>
                        <a:pt x="0" y="0"/>
                      </a:lnTo>
                      <a:lnTo>
                        <a:pt x="28" y="0"/>
                      </a:lnTo>
                      <a:lnTo>
                        <a:pt x="28" y="285"/>
                      </a:ln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Freeform: Shape 178"/>
                <p:cNvSpPr/>
                <p:nvPr/>
              </p:nvSpPr>
              <p:spPr bwMode="auto">
                <a:xfrm>
                  <a:off x="8633181" y="5699209"/>
                  <a:ext cx="183006" cy="19695"/>
                </a:xfrm>
                <a:custGeom>
                  <a:avLst/>
                  <a:gdLst>
                    <a:gd name="T0" fmla="*/ 0 w 293"/>
                    <a:gd name="T1" fmla="*/ 35 h 36"/>
                    <a:gd name="T2" fmla="*/ 0 w 293"/>
                    <a:gd name="T3" fmla="*/ 0 h 36"/>
                    <a:gd name="T4" fmla="*/ 292 w 293"/>
                    <a:gd name="T5" fmla="*/ 0 h 36"/>
                    <a:gd name="T6" fmla="*/ 292 w 293"/>
                    <a:gd name="T7" fmla="*/ 35 h 36"/>
                    <a:gd name="T8" fmla="*/ 0 w 293"/>
                    <a:gd name="T9" fmla="*/ 35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3" h="36">
                      <a:moveTo>
                        <a:pt x="0" y="35"/>
                      </a:moveTo>
                      <a:lnTo>
                        <a:pt x="0" y="0"/>
                      </a:lnTo>
                      <a:lnTo>
                        <a:pt x="292" y="0"/>
                      </a:lnTo>
                      <a:lnTo>
                        <a:pt x="292" y="35"/>
                      </a:lnTo>
                      <a:lnTo>
                        <a:pt x="0" y="35"/>
                      </a:ln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59" name="文本框 2"/>
          <p:cNvSpPr txBox="1">
            <a:spLocks noChangeArrowheads="1"/>
          </p:cNvSpPr>
          <p:nvPr/>
        </p:nvSpPr>
        <p:spPr bwMode="auto">
          <a:xfrm>
            <a:off x="2315301" y="1337722"/>
            <a:ext cx="78120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       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近年来，图书馆根据学校本科专业发展需求，不断加强学科 文献资源建设，形成了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多学科兼容、多载体并存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的馆藏体系。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</a:endParaRPr>
          </a:p>
        </p:txBody>
      </p:sp>
      <p:grpSp>
        <p:nvGrpSpPr>
          <p:cNvPr id="60" name="组合 59"/>
          <p:cNvGrpSpPr/>
          <p:nvPr/>
        </p:nvGrpSpPr>
        <p:grpSpPr bwMode="auto">
          <a:xfrm>
            <a:off x="1464945" y="2673171"/>
            <a:ext cx="9262745" cy="3188449"/>
            <a:chOff x="736" y="2160"/>
            <a:chExt cx="13019" cy="4668"/>
          </a:xfrm>
        </p:grpSpPr>
        <p:sp>
          <p:nvSpPr>
            <p:cNvPr id="61" name="文本框 190"/>
            <p:cNvSpPr txBox="1">
              <a:spLocks noChangeArrowheads="1"/>
            </p:cNvSpPr>
            <p:nvPr/>
          </p:nvSpPr>
          <p:spPr bwMode="auto">
            <a:xfrm>
              <a:off x="4750" y="2160"/>
              <a:ext cx="4829" cy="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馆藏纸质图书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105</a:t>
              </a: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万多册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文本框 191"/>
            <p:cNvSpPr txBox="1">
              <a:spLocks noChangeArrowheads="1"/>
            </p:cNvSpPr>
            <p:nvPr/>
          </p:nvSpPr>
          <p:spPr bwMode="auto">
            <a:xfrm>
              <a:off x="2140" y="4427"/>
              <a:ext cx="3441" cy="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电子图书</a:t>
              </a: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3</a:t>
              </a: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65</a:t>
              </a:r>
              <a:r>
                <a:rPr kumimoji="0" lang="zh-CN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多万</a:t>
              </a: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册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文本框 192"/>
            <p:cNvSpPr txBox="1">
              <a:spLocks noChangeArrowheads="1"/>
            </p:cNvSpPr>
            <p:nvPr/>
          </p:nvSpPr>
          <p:spPr bwMode="auto">
            <a:xfrm>
              <a:off x="736" y="6289"/>
              <a:ext cx="4372" cy="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纸质中外文期刊</a:t>
              </a:r>
              <a:r>
                <a:rPr kumimoji="0" lang="en-US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1159</a:t>
              </a:r>
              <a:r>
                <a: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多</a:t>
              </a:r>
              <a:r>
                <a: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种</a:t>
              </a: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文本框 193"/>
            <p:cNvSpPr txBox="1">
              <a:spLocks noChangeArrowheads="1"/>
            </p:cNvSpPr>
            <p:nvPr/>
          </p:nvSpPr>
          <p:spPr bwMode="auto">
            <a:xfrm>
              <a:off x="9233" y="4392"/>
              <a:ext cx="3449" cy="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电子期刊</a:t>
              </a:r>
              <a:r>
                <a:rPr kumimoji="0" lang="en-US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77</a:t>
              </a:r>
              <a:r>
                <a: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万</a:t>
              </a:r>
              <a:r>
                <a: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多</a:t>
              </a:r>
              <a:r>
                <a: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种</a:t>
              </a: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文本框 194"/>
            <p:cNvSpPr txBox="1">
              <a:spLocks noChangeArrowheads="1"/>
            </p:cNvSpPr>
            <p:nvPr/>
          </p:nvSpPr>
          <p:spPr bwMode="auto">
            <a:xfrm>
              <a:off x="10165" y="6276"/>
              <a:ext cx="3590" cy="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各类数据库资源</a:t>
              </a:r>
              <a:r>
                <a:rPr kumimoji="0" lang="en-US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32</a:t>
              </a:r>
              <a:r>
                <a: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个</a:t>
              </a: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7" name="自由: 形状 31"/>
          <p:cNvSpPr/>
          <p:nvPr/>
        </p:nvSpPr>
        <p:spPr>
          <a:xfrm rot="2676033">
            <a:off x="195580" y="96520"/>
            <a:ext cx="607060" cy="982980"/>
          </a:xfrm>
          <a:custGeom>
            <a:avLst/>
            <a:gdLst>
              <a:gd name="connsiteX0" fmla="*/ 0 w 2538145"/>
              <a:gd name="connsiteY0" fmla="*/ 818109 h 3949518"/>
              <a:gd name="connsiteX1" fmla="*/ 829597 w 2538145"/>
              <a:gd name="connsiteY1" fmla="*/ 0 h 3949518"/>
              <a:gd name="connsiteX2" fmla="*/ 2538145 w 2538145"/>
              <a:gd name="connsiteY2" fmla="*/ 0 h 3949518"/>
              <a:gd name="connsiteX3" fmla="*/ 2538145 w 2538145"/>
              <a:gd name="connsiteY3" fmla="*/ 3131408 h 3949518"/>
              <a:gd name="connsiteX4" fmla="*/ 1708547 w 2538145"/>
              <a:gd name="connsiteY4" fmla="*/ 3949518 h 3949518"/>
              <a:gd name="connsiteX5" fmla="*/ 1708547 w 2538145"/>
              <a:gd name="connsiteY5" fmla="*/ 818109 h 3949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8145" h="3949518">
                <a:moveTo>
                  <a:pt x="0" y="818109"/>
                </a:moveTo>
                <a:lnTo>
                  <a:pt x="829597" y="0"/>
                </a:lnTo>
                <a:lnTo>
                  <a:pt x="2538145" y="0"/>
                </a:lnTo>
                <a:lnTo>
                  <a:pt x="2538145" y="3131408"/>
                </a:lnTo>
                <a:lnTo>
                  <a:pt x="1708547" y="3949518"/>
                </a:lnTo>
                <a:lnTo>
                  <a:pt x="1708547" y="818109"/>
                </a:lnTo>
                <a:close/>
              </a:path>
            </a:pathLst>
          </a:custGeom>
          <a:solidFill>
            <a:srgbClr val="748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>
              <a:defRPr/>
            </a:pPr>
            <a:endParaRPr lang="zh-CN" altLang="en-US" sz="180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1252220" y="338455"/>
            <a:ext cx="4227195" cy="500137"/>
          </a:xfrm>
          <a:prstGeom prst="rect">
            <a:avLst/>
          </a:prstGeom>
          <a:effectLst/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800" b="1" kern="100" dirty="0">
                <a:solidFill>
                  <a:srgbClr val="748AA4"/>
                </a:solidFill>
                <a:cs typeface="+mn-ea"/>
                <a:sym typeface="+mn-lt"/>
              </a:rPr>
              <a:t>四、图书馆基本馆藏情况</a:t>
            </a:r>
            <a:endParaRPr lang="zh-CN" altLang="en-US" sz="2800" b="1" kern="1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1052830" y="822325"/>
            <a:ext cx="10563860" cy="99695"/>
          </a:xfrm>
          <a:prstGeom prst="rect">
            <a:avLst/>
          </a:prstGeom>
          <a:solidFill>
            <a:srgbClr val="748A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10307955" y="247650"/>
            <a:ext cx="18446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748AA4"/>
                </a:solidFill>
                <a:cs typeface="+mn-ea"/>
                <a:sym typeface="+mn-lt"/>
              </a:rPr>
              <a:t>PART    01</a:t>
            </a:r>
            <a:endParaRPr lang="en-US" altLang="zh-CN">
              <a:solidFill>
                <a:srgbClr val="748AA4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自由: 形状 31"/>
          <p:cNvSpPr/>
          <p:nvPr/>
        </p:nvSpPr>
        <p:spPr>
          <a:xfrm rot="2676033">
            <a:off x="195580" y="96520"/>
            <a:ext cx="607060" cy="982980"/>
          </a:xfrm>
          <a:custGeom>
            <a:avLst/>
            <a:gdLst>
              <a:gd name="connsiteX0" fmla="*/ 0 w 2538145"/>
              <a:gd name="connsiteY0" fmla="*/ 818109 h 3949518"/>
              <a:gd name="connsiteX1" fmla="*/ 829597 w 2538145"/>
              <a:gd name="connsiteY1" fmla="*/ 0 h 3949518"/>
              <a:gd name="connsiteX2" fmla="*/ 2538145 w 2538145"/>
              <a:gd name="connsiteY2" fmla="*/ 0 h 3949518"/>
              <a:gd name="connsiteX3" fmla="*/ 2538145 w 2538145"/>
              <a:gd name="connsiteY3" fmla="*/ 3131408 h 3949518"/>
              <a:gd name="connsiteX4" fmla="*/ 1708547 w 2538145"/>
              <a:gd name="connsiteY4" fmla="*/ 3949518 h 3949518"/>
              <a:gd name="connsiteX5" fmla="*/ 1708547 w 2538145"/>
              <a:gd name="connsiteY5" fmla="*/ 818109 h 3949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8145" h="3949518">
                <a:moveTo>
                  <a:pt x="0" y="818109"/>
                </a:moveTo>
                <a:lnTo>
                  <a:pt x="829597" y="0"/>
                </a:lnTo>
                <a:lnTo>
                  <a:pt x="2538145" y="0"/>
                </a:lnTo>
                <a:lnTo>
                  <a:pt x="2538145" y="3131408"/>
                </a:lnTo>
                <a:lnTo>
                  <a:pt x="1708547" y="3949518"/>
                </a:lnTo>
                <a:lnTo>
                  <a:pt x="1708547" y="818109"/>
                </a:lnTo>
                <a:close/>
              </a:path>
            </a:pathLst>
          </a:custGeom>
          <a:solidFill>
            <a:srgbClr val="748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>
              <a:defRPr/>
            </a:pPr>
            <a:endParaRPr lang="zh-CN" altLang="en-US" sz="180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1252220" y="338455"/>
            <a:ext cx="4227195" cy="499110"/>
          </a:xfrm>
          <a:prstGeom prst="rect">
            <a:avLst/>
          </a:prstGeom>
          <a:effectLst/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800" b="1" kern="100" dirty="0">
                <a:solidFill>
                  <a:srgbClr val="748AA4"/>
                </a:solidFill>
                <a:cs typeface="+mn-ea"/>
                <a:sym typeface="+mn-lt"/>
              </a:rPr>
              <a:t>五、图书分类</a:t>
            </a:r>
            <a:endParaRPr lang="zh-CN" altLang="en-US" sz="2800" b="1" kern="1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52830" y="822325"/>
            <a:ext cx="10563860" cy="99695"/>
          </a:xfrm>
          <a:prstGeom prst="rect">
            <a:avLst/>
          </a:prstGeom>
          <a:solidFill>
            <a:srgbClr val="748A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307955" y="247650"/>
            <a:ext cx="18446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748AA4"/>
                </a:solidFill>
                <a:cs typeface="+mn-ea"/>
                <a:sym typeface="+mn-lt"/>
              </a:rPr>
              <a:t>PART    01</a:t>
            </a:r>
            <a:endParaRPr lang="en-US" altLang="zh-CN">
              <a:solidFill>
                <a:srgbClr val="748AA4"/>
              </a:solidFill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 rot="18900000">
            <a:off x="9680320" y="2806662"/>
            <a:ext cx="209873" cy="209873"/>
            <a:chOff x="4283968" y="5233764"/>
            <a:chExt cx="360040" cy="360040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4283968" y="5233764"/>
              <a:ext cx="0" cy="36004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rot="5400000">
              <a:off x="4463988" y="5413784"/>
              <a:ext cx="0" cy="36004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/>
          <p:cNvGrpSpPr/>
          <p:nvPr/>
        </p:nvGrpSpPr>
        <p:grpSpPr>
          <a:xfrm rot="18900000">
            <a:off x="9680320" y="4506209"/>
            <a:ext cx="209873" cy="209873"/>
            <a:chOff x="4283968" y="5233764"/>
            <a:chExt cx="360040" cy="360040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4283968" y="5233764"/>
              <a:ext cx="0" cy="36004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rot="5400000">
              <a:off x="4463988" y="5413784"/>
              <a:ext cx="0" cy="36004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文本框 1"/>
          <p:cNvSpPr txBox="1">
            <a:spLocks noChangeArrowheads="1"/>
          </p:cNvSpPr>
          <p:nvPr/>
        </p:nvSpPr>
        <p:spPr bwMode="auto">
          <a:xfrm>
            <a:off x="427850" y="1357462"/>
            <a:ext cx="50722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       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本馆图书采用《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中国图书馆分类法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》，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共分22个基本大类。类名和标识符如图：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</a:endParaRPr>
          </a:p>
        </p:txBody>
      </p:sp>
      <p:pic>
        <p:nvPicPr>
          <p:cNvPr id="19" name="图片 4" descr="360截图166206209810515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035" y="1151087"/>
            <a:ext cx="5988258" cy="528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文本框 2"/>
          <p:cNvSpPr txBox="1">
            <a:spLocks noChangeArrowheads="1"/>
          </p:cNvSpPr>
          <p:nvPr/>
        </p:nvSpPr>
        <p:spPr bwMode="auto">
          <a:xfrm>
            <a:off x="1183363" y="2248686"/>
            <a:ext cx="3561196" cy="3251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2A465C"/>
              </a:buClr>
            </a:pPr>
            <a:r>
              <a:rPr lang="en-US" altLang="zh-CN" sz="20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微软雅黑" panose="020B0503020204020204" pitchFamily="34" charset="-122"/>
              </a:rPr>
              <a:t>A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微软雅黑" panose="020B0503020204020204" pitchFamily="34" charset="-122"/>
              </a:rPr>
              <a:t>类：</a:t>
            </a:r>
            <a:r>
              <a:rPr lang="zh-CN" altLang="en-US" sz="20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微软雅黑" panose="020B0503020204020204" pitchFamily="34" charset="-122"/>
              </a:rPr>
              <a:t>马列主义、</a:t>
            </a:r>
            <a:endParaRPr lang="zh-CN" altLang="en-US" sz="2000" b="1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sym typeface="微软雅黑" panose="020B0503020204020204" pitchFamily="34" charset="-122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2A465C"/>
              </a:buClr>
            </a:pPr>
            <a:r>
              <a:rPr lang="zh-CN" altLang="en-US" sz="20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微软雅黑" panose="020B0503020204020204" pitchFamily="34" charset="-122"/>
              </a:rPr>
              <a:t>毛泽东思想、邓小平理论</a:t>
            </a:r>
            <a:endParaRPr lang="zh-CN" altLang="en-US" sz="2000" b="1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>
                <a:srgbClr val="2A465C"/>
              </a:buClr>
            </a:pPr>
            <a:r>
              <a:rPr lang="en-US" altLang="zh-CN" sz="20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微软雅黑" panose="020B0503020204020204" pitchFamily="34" charset="-122"/>
              </a:rPr>
              <a:t>B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微软雅黑" panose="020B0503020204020204" pitchFamily="34" charset="-122"/>
              </a:rPr>
              <a:t>类：</a:t>
            </a:r>
            <a:r>
              <a:rPr lang="zh-CN" altLang="en-US" sz="20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微软雅黑" panose="020B0503020204020204" pitchFamily="34" charset="-122"/>
              </a:rPr>
              <a:t>哲学和宗教                                     </a:t>
            </a:r>
            <a:endParaRPr lang="zh-CN" altLang="en-US" sz="2000" b="1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>
                <a:srgbClr val="2A465C"/>
              </a:buClr>
            </a:pPr>
            <a:r>
              <a:rPr lang="en-US" altLang="zh-CN" sz="20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微软雅黑" panose="020B0503020204020204" pitchFamily="34" charset="-122"/>
              </a:rPr>
              <a:t>C--K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微软雅黑" panose="020B0503020204020204" pitchFamily="34" charset="-122"/>
              </a:rPr>
              <a:t>类：</a:t>
            </a:r>
            <a:r>
              <a:rPr lang="zh-CN" altLang="en-US" sz="20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微软雅黑" panose="020B0503020204020204" pitchFamily="34" charset="-122"/>
              </a:rPr>
              <a:t>社会科学      </a:t>
            </a:r>
            <a:endParaRPr lang="zh-CN" altLang="en-US" sz="2000" b="1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>
                <a:srgbClr val="2A465C"/>
              </a:buClr>
            </a:pPr>
            <a:r>
              <a:rPr lang="en-US" altLang="zh-CN" sz="20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微软雅黑" panose="020B0503020204020204" pitchFamily="34" charset="-122"/>
              </a:rPr>
              <a:t>N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微软雅黑" panose="020B0503020204020204" pitchFamily="34" charset="-122"/>
              </a:rPr>
              <a:t>—</a:t>
            </a:r>
            <a:r>
              <a:rPr lang="en-US" altLang="zh-CN" sz="20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微软雅黑" panose="020B0503020204020204" pitchFamily="34" charset="-122"/>
              </a:rPr>
              <a:t>X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微软雅黑" panose="020B0503020204020204" pitchFamily="34" charset="-122"/>
              </a:rPr>
              <a:t>类：</a:t>
            </a:r>
            <a:r>
              <a:rPr lang="zh-CN" altLang="en-US" sz="20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微软雅黑" panose="020B0503020204020204" pitchFamily="34" charset="-122"/>
              </a:rPr>
              <a:t>自然科学</a:t>
            </a:r>
            <a:endParaRPr lang="zh-CN" altLang="en-US" sz="2000" b="1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>
                <a:srgbClr val="2A465C"/>
              </a:buClr>
            </a:pPr>
            <a:r>
              <a:rPr lang="en-US" altLang="zh-CN" sz="20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微软雅黑" panose="020B0503020204020204" pitchFamily="34" charset="-122"/>
              </a:rPr>
              <a:t>Z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微软雅黑" panose="020B0503020204020204" pitchFamily="34" charset="-122"/>
              </a:rPr>
              <a:t>类：</a:t>
            </a:r>
            <a:r>
              <a:rPr lang="zh-CN" altLang="en-US" sz="20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微软雅黑" panose="020B0503020204020204" pitchFamily="34" charset="-122"/>
              </a:rPr>
              <a:t>综合性图书</a:t>
            </a:r>
            <a:endParaRPr lang="zh-CN" altLang="en-US" sz="2000" b="1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自由: 形状 31"/>
          <p:cNvSpPr/>
          <p:nvPr/>
        </p:nvSpPr>
        <p:spPr>
          <a:xfrm rot="2676033">
            <a:off x="195580" y="96520"/>
            <a:ext cx="607060" cy="982980"/>
          </a:xfrm>
          <a:custGeom>
            <a:avLst/>
            <a:gdLst>
              <a:gd name="connsiteX0" fmla="*/ 0 w 2538145"/>
              <a:gd name="connsiteY0" fmla="*/ 818109 h 3949518"/>
              <a:gd name="connsiteX1" fmla="*/ 829597 w 2538145"/>
              <a:gd name="connsiteY1" fmla="*/ 0 h 3949518"/>
              <a:gd name="connsiteX2" fmla="*/ 2538145 w 2538145"/>
              <a:gd name="connsiteY2" fmla="*/ 0 h 3949518"/>
              <a:gd name="connsiteX3" fmla="*/ 2538145 w 2538145"/>
              <a:gd name="connsiteY3" fmla="*/ 3131408 h 3949518"/>
              <a:gd name="connsiteX4" fmla="*/ 1708547 w 2538145"/>
              <a:gd name="connsiteY4" fmla="*/ 3949518 h 3949518"/>
              <a:gd name="connsiteX5" fmla="*/ 1708547 w 2538145"/>
              <a:gd name="connsiteY5" fmla="*/ 818109 h 3949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8145" h="3949518">
                <a:moveTo>
                  <a:pt x="0" y="818109"/>
                </a:moveTo>
                <a:lnTo>
                  <a:pt x="829597" y="0"/>
                </a:lnTo>
                <a:lnTo>
                  <a:pt x="2538145" y="0"/>
                </a:lnTo>
                <a:lnTo>
                  <a:pt x="2538145" y="3131408"/>
                </a:lnTo>
                <a:lnTo>
                  <a:pt x="1708547" y="3949518"/>
                </a:lnTo>
                <a:lnTo>
                  <a:pt x="1708547" y="818109"/>
                </a:lnTo>
                <a:close/>
              </a:path>
            </a:pathLst>
          </a:custGeom>
          <a:solidFill>
            <a:srgbClr val="748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>
              <a:defRPr/>
            </a:pPr>
            <a:endParaRPr lang="zh-CN" altLang="en-US" sz="180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1252220" y="338455"/>
            <a:ext cx="4227195" cy="499110"/>
          </a:xfrm>
          <a:prstGeom prst="rect">
            <a:avLst/>
          </a:prstGeom>
          <a:effectLst/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800" b="1" kern="100" dirty="0">
                <a:solidFill>
                  <a:srgbClr val="748AA4"/>
                </a:solidFill>
                <a:cs typeface="+mn-ea"/>
                <a:sym typeface="+mn-lt"/>
              </a:rPr>
              <a:t>五、图书分类</a:t>
            </a:r>
            <a:endParaRPr lang="zh-CN" altLang="en-US" sz="2800" b="1" kern="1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52830" y="822325"/>
            <a:ext cx="10563860" cy="99695"/>
          </a:xfrm>
          <a:prstGeom prst="rect">
            <a:avLst/>
          </a:prstGeom>
          <a:solidFill>
            <a:srgbClr val="748A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307955" y="247650"/>
            <a:ext cx="18446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748AA4"/>
                </a:solidFill>
                <a:cs typeface="+mn-ea"/>
                <a:sym typeface="+mn-lt"/>
              </a:rPr>
              <a:t>PART    01</a:t>
            </a:r>
            <a:endParaRPr lang="en-US" altLang="zh-CN">
              <a:solidFill>
                <a:srgbClr val="748AA4"/>
              </a:solidFill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 rot="18900000">
            <a:off x="9680320" y="2806662"/>
            <a:ext cx="209873" cy="209873"/>
            <a:chOff x="4283968" y="5233764"/>
            <a:chExt cx="360040" cy="360040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4283968" y="5233764"/>
              <a:ext cx="0" cy="36004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rot="5400000">
              <a:off x="4463988" y="5413784"/>
              <a:ext cx="0" cy="36004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/>
          <p:cNvGrpSpPr/>
          <p:nvPr/>
        </p:nvGrpSpPr>
        <p:grpSpPr>
          <a:xfrm rot="18900000">
            <a:off x="9680320" y="4506209"/>
            <a:ext cx="209873" cy="209873"/>
            <a:chOff x="4283968" y="5233764"/>
            <a:chExt cx="360040" cy="360040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4283968" y="5233764"/>
              <a:ext cx="0" cy="36004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rot="5400000">
              <a:off x="4463988" y="5413784"/>
              <a:ext cx="0" cy="36004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文本框 1"/>
          <p:cNvSpPr txBox="1">
            <a:spLocks noChangeArrowheads="1"/>
          </p:cNvSpPr>
          <p:nvPr/>
        </p:nvSpPr>
        <p:spPr bwMode="auto">
          <a:xfrm>
            <a:off x="427850" y="1357462"/>
            <a:ext cx="5025390" cy="132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       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图书楼层详细分布见右图。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2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层主要是报刊，经典图书；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3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层主要是自然科学类图书及综合图书；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4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</a:rPr>
              <a:t>层主要是哲学、人文、社科类图书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</a:endParaRPr>
          </a:p>
        </p:txBody>
      </p:sp>
      <p:pic>
        <p:nvPicPr>
          <p:cNvPr id="21" name="图片 2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6" t="3581" r="5266" b="3581"/>
          <a:stretch>
            <a:fillRect/>
          </a:stretch>
        </p:blipFill>
        <p:spPr bwMode="auto">
          <a:xfrm>
            <a:off x="5971540" y="941070"/>
            <a:ext cx="4589780" cy="572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3924,&quot;width&quot;:6730}"/>
</p:tagLst>
</file>

<file path=ppt/tags/tag2.xml><?xml version="1.0" encoding="utf-8"?>
<p:tagLst xmlns:p="http://schemas.openxmlformats.org/presentationml/2006/main">
  <p:tag name="KSO_WM_UNIT_PLACING_PICTURE_USER_VIEWPORT" val="{&quot;height&quot;:9600,&quot;width&quot;:19200}"/>
</p:tagLst>
</file>

<file path=ppt/tags/tag3.xml><?xml version="1.0" encoding="utf-8"?>
<p:tagLst xmlns:p="http://schemas.openxmlformats.org/presentationml/2006/main">
  <p:tag name="KSO_WM_UNIT_PLACING_PICTURE_USER_VIEWPORT" val="{&quot;height&quot;:780,&quot;width&quot;:945}"/>
</p:tagLst>
</file>

<file path=ppt/tags/tag4.xml><?xml version="1.0" encoding="utf-8"?>
<p:tagLst xmlns:p="http://schemas.openxmlformats.org/presentationml/2006/main">
  <p:tag name="KSO_WM_UNIT_PLACING_PICTURE_USER_VIEWPORT" val="{&quot;height&quot;:3299.844094488189,&quot;width&quot;:8506.658267716535}"/>
</p:tagLst>
</file>

<file path=ppt/tags/tag5.xml><?xml version="1.0" encoding="utf-8"?>
<p:tagLst xmlns:p="http://schemas.openxmlformats.org/presentationml/2006/main">
  <p:tag name="KSO_WM_UNIT_PLACING_PICTURE_USER_VIEWPORT" val="{&quot;height&quot;:4126,&quot;width&quot;:11761}"/>
</p:tagLst>
</file>

<file path=ppt/tags/tag6.xml><?xml version="1.0" encoding="utf-8"?>
<p:tagLst xmlns:p="http://schemas.openxmlformats.org/presentationml/2006/main">
  <p:tag name="KSO_WM_UNIT_PLACING_PICTURE_USER_VIEWPORT" val="{&quot;height&quot;:3237,&quot;width&quot;:3237}"/>
</p:tagLst>
</file>

<file path=ppt/tags/tag7.xml><?xml version="1.0" encoding="utf-8"?>
<p:tagLst xmlns:p="http://schemas.openxmlformats.org/presentationml/2006/main">
  <p:tag name="KSO_WPP_MARK_KEY" val="beb8f040-fe8d-478c-97f3-62d7d713d966"/>
  <p:tag name="COMMONDATA" val="eyJoZGlkIjoiM2YyZDJkYmY2ZWRmMmRiZmU4MjVjOGUyYzI4ODEyOTIifQ==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qnpovgzw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2702</Words>
  <Application>WPS 演示</Application>
  <PresentationFormat>宽屏</PresentationFormat>
  <Paragraphs>264</Paragraphs>
  <Slides>23</Slides>
  <Notes>29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7" baseType="lpstr">
      <vt:lpstr>Arial</vt:lpstr>
      <vt:lpstr>宋体</vt:lpstr>
      <vt:lpstr>Wingdings</vt:lpstr>
      <vt:lpstr>Calibri</vt:lpstr>
      <vt:lpstr>方正细谭黑简体</vt:lpstr>
      <vt:lpstr>黑体</vt:lpstr>
      <vt:lpstr>微软雅黑</vt:lpstr>
      <vt:lpstr>Times New Roman</vt:lpstr>
      <vt:lpstr>Arial Unicode MS</vt:lpstr>
      <vt:lpstr>腾祥范笑歌楷书简</vt:lpstr>
      <vt:lpstr>楷体</vt:lpstr>
      <vt:lpstr>第一PPT，www.1ppt.com</vt:lpstr>
      <vt:lpstr>StaticMetafile</vt:lpstr>
      <vt:lpstr>StaticMetafile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入馆培训测试</vt:lpstr>
    </vt:vector>
  </TitlesOfParts>
  <Company> </Company>
  <LinksUpToDate>false</LinksUpToDate>
  <SharedDoc>false</SharedDoc>
  <HyperlinksChanged>false</HyperlinksChanged>
  <AppVersion>14.0000</AppVersion>
  <Manager>第一PPT，www.1ppt.com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</dc:title>
  <dc:creator>administrator</dc:creator>
  <cp:keywords>PPT</cp:keywords>
  <dc:description>PPT</dc:description>
  <dc:subject>PPT</dc:subject>
  <cp:category>PPT</cp:category>
  <cp:lastModifiedBy>hh</cp:lastModifiedBy>
  <cp:revision>126</cp:revision>
  <dcterms:created xsi:type="dcterms:W3CDTF">2018-04-18T11:28:00Z</dcterms:created>
  <dcterms:modified xsi:type="dcterms:W3CDTF">2022-09-19T07:39:59Z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2052-11.1.0.12313</vt:lpwstr>
  </property>
  <property fmtid="{D5CDD505-2E9C-101B-9397-08002B2CF9AE}" pid="3" name="ICV">
    <vt:lpwstr>D58987DE54F8449F847A8175862FF4CE</vt:lpwstr>
  </property>
</Properties>
</file>